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3" r:id="rId4"/>
    <p:sldId id="273" r:id="rId5"/>
    <p:sldId id="276" r:id="rId6"/>
    <p:sldId id="282" r:id="rId7"/>
    <p:sldId id="279" r:id="rId8"/>
    <p:sldId id="280" r:id="rId9"/>
    <p:sldId id="275" r:id="rId10"/>
    <p:sldId id="283" r:id="rId11"/>
    <p:sldId id="277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73"/>
          </p14:sldIdLst>
        </p14:section>
        <p14:section name="Title, main slides" id="{B26F6679-C236-4D3D-BC2F-CAE5ED400718}">
          <p14:sldIdLst>
            <p14:sldId id="276"/>
            <p14:sldId id="282"/>
            <p14:sldId id="279"/>
            <p14:sldId id="280"/>
            <p14:sldId id="275"/>
            <p14:sldId id="283"/>
            <p14:sldId id="277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EFA"/>
    <a:srgbClr val="FFFFFF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F1536-7935-7734-AD14-D12955FDFA96}" v="22" dt="2025-10-12T16:44:59.001"/>
    <p1510:client id="{9A703C61-100F-36D5-5EB6-8728E8125654}" v="46" dt="2025-10-13T08:57:04.096"/>
    <p1510:client id="{B9A93BC5-C9E8-4EF2-BFA0-9385C1F3E1FC}" v="15" dt="2025-10-12T20:37:18.532"/>
    <p1510:client id="{E7AAD11B-98DB-44B0-9CB2-F3CFD73F7DF8}" v="689" dt="2025-10-13T08:59:46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7497df3f-f8b8-4cfe-8089-9b4ad60d4715" providerId="ADAL" clId="{E7AAD11B-98DB-44B0-9CB2-F3CFD73F7DF8}"/>
    <pc:docChg chg="undo redo custSel addSld delSld modSld modSection">
      <pc:chgData name="Josef Remberger" userId="7497df3f-f8b8-4cfe-8089-9b4ad60d4715" providerId="ADAL" clId="{E7AAD11B-98DB-44B0-9CB2-F3CFD73F7DF8}" dt="2025-10-13T08:59:46.649" v="1226" actId="1076"/>
      <pc:docMkLst>
        <pc:docMk/>
      </pc:docMkLst>
      <pc:sldChg chg="del">
        <pc:chgData name="Josef Remberger" userId="7497df3f-f8b8-4cfe-8089-9b4ad60d4715" providerId="ADAL" clId="{E7AAD11B-98DB-44B0-9CB2-F3CFD73F7DF8}" dt="2025-10-12T16:46:28.724" v="35" actId="2696"/>
        <pc:sldMkLst>
          <pc:docMk/>
          <pc:sldMk cId="3877941250" sldId="260"/>
        </pc:sldMkLst>
      </pc:sldChg>
      <pc:sldChg chg="del">
        <pc:chgData name="Josef Remberger" userId="7497df3f-f8b8-4cfe-8089-9b4ad60d4715" providerId="ADAL" clId="{E7AAD11B-98DB-44B0-9CB2-F3CFD73F7DF8}" dt="2025-10-12T16:46:36.057" v="37" actId="2696"/>
        <pc:sldMkLst>
          <pc:docMk/>
          <pc:sldMk cId="1454698392" sldId="261"/>
        </pc:sldMkLst>
      </pc:sldChg>
      <pc:sldChg chg="del">
        <pc:chgData name="Josef Remberger" userId="7497df3f-f8b8-4cfe-8089-9b4ad60d4715" providerId="ADAL" clId="{E7AAD11B-98DB-44B0-9CB2-F3CFD73F7DF8}" dt="2025-10-12T16:46:33.372" v="36" actId="2696"/>
        <pc:sldMkLst>
          <pc:docMk/>
          <pc:sldMk cId="19758332" sldId="262"/>
        </pc:sldMkLst>
      </pc:sldChg>
      <pc:sldChg chg="addSp delSp modSp mod">
        <pc:chgData name="Josef Remberger" userId="7497df3f-f8b8-4cfe-8089-9b4ad60d4715" providerId="ADAL" clId="{E7AAD11B-98DB-44B0-9CB2-F3CFD73F7DF8}" dt="2025-10-12T19:22:43.718" v="1211" actId="20577"/>
        <pc:sldMkLst>
          <pc:docMk/>
          <pc:sldMk cId="761244998" sldId="267"/>
        </pc:sldMkLst>
        <pc:spChg chg="mod">
          <ac:chgData name="Josef Remberger" userId="7497df3f-f8b8-4cfe-8089-9b4ad60d4715" providerId="ADAL" clId="{E7AAD11B-98DB-44B0-9CB2-F3CFD73F7DF8}" dt="2025-10-12T16:46:19.155" v="34" actId="20577"/>
          <ac:spMkLst>
            <pc:docMk/>
            <pc:sldMk cId="761244998" sldId="267"/>
            <ac:spMk id="2" creationId="{CDCB6ED1-18E3-9640-3D93-84F8B0B15004}"/>
          </ac:spMkLst>
        </pc:spChg>
        <pc:spChg chg="add del">
          <ac:chgData name="Josef Remberger" userId="7497df3f-f8b8-4cfe-8089-9b4ad60d4715" providerId="ADAL" clId="{E7AAD11B-98DB-44B0-9CB2-F3CFD73F7DF8}" dt="2025-10-12T19:19:23.104" v="1096" actId="478"/>
          <ac:spMkLst>
            <pc:docMk/>
            <pc:sldMk cId="761244998" sldId="267"/>
            <ac:spMk id="3" creationId="{26EE2B09-FD0E-688C-EB78-515A684D5602}"/>
          </ac:spMkLst>
        </pc:spChg>
        <pc:spChg chg="add del mod">
          <ac:chgData name="Josef Remberger" userId="7497df3f-f8b8-4cfe-8089-9b4ad60d4715" providerId="ADAL" clId="{E7AAD11B-98DB-44B0-9CB2-F3CFD73F7DF8}" dt="2025-10-12T19:22:43.718" v="1211" actId="20577"/>
          <ac:spMkLst>
            <pc:docMk/>
            <pc:sldMk cId="761244998" sldId="267"/>
            <ac:spMk id="7" creationId="{F5C19340-9D16-A981-A772-1E4CF9E86436}"/>
          </ac:spMkLst>
        </pc:spChg>
        <pc:spChg chg="add del mod">
          <ac:chgData name="Josef Remberger" userId="7497df3f-f8b8-4cfe-8089-9b4ad60d4715" providerId="ADAL" clId="{E7AAD11B-98DB-44B0-9CB2-F3CFD73F7DF8}" dt="2025-10-12T19:19:18.017" v="1095" actId="478"/>
          <ac:spMkLst>
            <pc:docMk/>
            <pc:sldMk cId="761244998" sldId="267"/>
            <ac:spMk id="8" creationId="{77C455D0-C55C-176C-3AAE-3777429FF3DE}"/>
          </ac:spMkLst>
        </pc:spChg>
      </pc:sldChg>
      <pc:sldChg chg="del">
        <pc:chgData name="Josef Remberger" userId="7497df3f-f8b8-4cfe-8089-9b4ad60d4715" providerId="ADAL" clId="{E7AAD11B-98DB-44B0-9CB2-F3CFD73F7DF8}" dt="2025-10-12T16:46:39.411" v="38" actId="2696"/>
        <pc:sldMkLst>
          <pc:docMk/>
          <pc:sldMk cId="2525855613" sldId="268"/>
        </pc:sldMkLst>
      </pc:sldChg>
      <pc:sldChg chg="delSp del mod">
        <pc:chgData name="Josef Remberger" userId="7497df3f-f8b8-4cfe-8089-9b4ad60d4715" providerId="ADAL" clId="{E7AAD11B-98DB-44B0-9CB2-F3CFD73F7DF8}" dt="2025-10-12T18:03:19.551" v="853" actId="2696"/>
        <pc:sldMkLst>
          <pc:docMk/>
          <pc:sldMk cId="3939706879" sldId="269"/>
        </pc:sldMkLst>
        <pc:spChg chg="del">
          <ac:chgData name="Josef Remberger" userId="7497df3f-f8b8-4cfe-8089-9b4ad60d4715" providerId="ADAL" clId="{E7AAD11B-98DB-44B0-9CB2-F3CFD73F7DF8}" dt="2025-10-12T16:47:29.793" v="42" actId="478"/>
          <ac:spMkLst>
            <pc:docMk/>
            <pc:sldMk cId="3939706879" sldId="269"/>
            <ac:spMk id="3" creationId="{0A30A68B-2C23-8431-D6FA-45577979927B}"/>
          </ac:spMkLst>
        </pc:spChg>
      </pc:sldChg>
      <pc:sldChg chg="del">
        <pc:chgData name="Josef Remberger" userId="7497df3f-f8b8-4cfe-8089-9b4ad60d4715" providerId="ADAL" clId="{E7AAD11B-98DB-44B0-9CB2-F3CFD73F7DF8}" dt="2025-10-12T16:46:45.118" v="39" actId="2696"/>
        <pc:sldMkLst>
          <pc:docMk/>
          <pc:sldMk cId="2423262973" sldId="272"/>
        </pc:sldMkLst>
      </pc:sldChg>
      <pc:sldChg chg="modSp mod">
        <pc:chgData name="Josef Remberger" userId="7497df3f-f8b8-4cfe-8089-9b4ad60d4715" providerId="ADAL" clId="{E7AAD11B-98DB-44B0-9CB2-F3CFD73F7DF8}" dt="2025-10-12T18:59:14.256" v="962" actId="20577"/>
        <pc:sldMkLst>
          <pc:docMk/>
          <pc:sldMk cId="2664931291" sldId="273"/>
        </pc:sldMkLst>
        <pc:spChg chg="mod">
          <ac:chgData name="Josef Remberger" userId="7497df3f-f8b8-4cfe-8089-9b4ad60d4715" providerId="ADAL" clId="{E7AAD11B-98DB-44B0-9CB2-F3CFD73F7DF8}" dt="2025-10-12T18:59:14.256" v="962" actId="20577"/>
          <ac:spMkLst>
            <pc:docMk/>
            <pc:sldMk cId="2664931291" sldId="273"/>
            <ac:spMk id="2" creationId="{BC8A5761-C58E-5FDF-F2C0-8788E28E8E12}"/>
          </ac:spMkLst>
        </pc:spChg>
      </pc:sldChg>
      <pc:sldChg chg="addSp delSp modSp mod modClrScheme chgLayout">
        <pc:chgData name="Josef Remberger" userId="7497df3f-f8b8-4cfe-8089-9b4ad60d4715" providerId="ADAL" clId="{E7AAD11B-98DB-44B0-9CB2-F3CFD73F7DF8}" dt="2025-10-12T19:22:12.310" v="1194" actId="313"/>
        <pc:sldMkLst>
          <pc:docMk/>
          <pc:sldMk cId="2198013393" sldId="275"/>
        </pc:sldMkLst>
        <pc:spChg chg="mod ord">
          <ac:chgData name="Josef Remberger" userId="7497df3f-f8b8-4cfe-8089-9b4ad60d4715" providerId="ADAL" clId="{E7AAD11B-98DB-44B0-9CB2-F3CFD73F7DF8}" dt="2025-10-12T18:45:51.374" v="905" actId="700"/>
          <ac:spMkLst>
            <pc:docMk/>
            <pc:sldMk cId="2198013393" sldId="275"/>
            <ac:spMk id="2" creationId="{5F76EC0A-4FF0-85D1-BBED-61893999F356}"/>
          </ac:spMkLst>
        </pc:spChg>
        <pc:spChg chg="del">
          <ac:chgData name="Josef Remberger" userId="7497df3f-f8b8-4cfe-8089-9b4ad60d4715" providerId="ADAL" clId="{E7AAD11B-98DB-44B0-9CB2-F3CFD73F7DF8}" dt="2025-10-12T18:45:26.588" v="901" actId="22"/>
          <ac:spMkLst>
            <pc:docMk/>
            <pc:sldMk cId="2198013393" sldId="275"/>
            <ac:spMk id="3" creationId="{1C985DC6-2C04-8B1A-63C0-8A68E57F7D8D}"/>
          </ac:spMkLst>
        </pc:spChg>
        <pc:spChg chg="mod ord">
          <ac:chgData name="Josef Remberger" userId="7497df3f-f8b8-4cfe-8089-9b4ad60d4715" providerId="ADAL" clId="{E7AAD11B-98DB-44B0-9CB2-F3CFD73F7DF8}" dt="2025-10-12T18:45:51.374" v="905" actId="700"/>
          <ac:spMkLst>
            <pc:docMk/>
            <pc:sldMk cId="2198013393" sldId="275"/>
            <ac:spMk id="4" creationId="{613CC43C-7E8C-D65A-3AFA-7FFBDDC700CE}"/>
          </ac:spMkLst>
        </pc:spChg>
        <pc:spChg chg="mod ord">
          <ac:chgData name="Josef Remberger" userId="7497df3f-f8b8-4cfe-8089-9b4ad60d4715" providerId="ADAL" clId="{E7AAD11B-98DB-44B0-9CB2-F3CFD73F7DF8}" dt="2025-10-12T18:45:51.374" v="905" actId="700"/>
          <ac:spMkLst>
            <pc:docMk/>
            <pc:sldMk cId="2198013393" sldId="275"/>
            <ac:spMk id="5" creationId="{A0E41279-55D9-911F-D92D-3DB3E93F1B58}"/>
          </ac:spMkLst>
        </pc:spChg>
        <pc:spChg chg="del">
          <ac:chgData name="Josef Remberger" userId="7497df3f-f8b8-4cfe-8089-9b4ad60d4715" providerId="ADAL" clId="{E7AAD11B-98DB-44B0-9CB2-F3CFD73F7DF8}" dt="2025-10-12T16:47:17.786" v="40" actId="478"/>
          <ac:spMkLst>
            <pc:docMk/>
            <pc:sldMk cId="2198013393" sldId="275"/>
            <ac:spMk id="7" creationId="{D49EFEA9-2871-FCBB-87D8-80CD648C52D9}"/>
          </ac:spMkLst>
        </pc:spChg>
        <pc:spChg chg="mod ord">
          <ac:chgData name="Josef Remberger" userId="7497df3f-f8b8-4cfe-8089-9b4ad60d4715" providerId="ADAL" clId="{E7AAD11B-98DB-44B0-9CB2-F3CFD73F7DF8}" dt="2025-10-12T18:45:51.374" v="905" actId="700"/>
          <ac:spMkLst>
            <pc:docMk/>
            <pc:sldMk cId="2198013393" sldId="275"/>
            <ac:spMk id="8" creationId="{FB33D075-9743-29B7-25AD-3FA080587CF3}"/>
          </ac:spMkLst>
        </pc:spChg>
        <pc:spChg chg="add del mod ord">
          <ac:chgData name="Josef Remberger" userId="7497df3f-f8b8-4cfe-8089-9b4ad60d4715" providerId="ADAL" clId="{E7AAD11B-98DB-44B0-9CB2-F3CFD73F7DF8}" dt="2025-10-12T18:45:51.374" v="905" actId="700"/>
          <ac:spMkLst>
            <pc:docMk/>
            <pc:sldMk cId="2198013393" sldId="275"/>
            <ac:spMk id="10" creationId="{CA3314D7-8D75-7F7D-AF9B-3A86AE54EC41}"/>
          </ac:spMkLst>
        </pc:spChg>
        <pc:spChg chg="add del mod ord">
          <ac:chgData name="Josef Remberger" userId="7497df3f-f8b8-4cfe-8089-9b4ad60d4715" providerId="ADAL" clId="{E7AAD11B-98DB-44B0-9CB2-F3CFD73F7DF8}" dt="2025-10-12T18:45:54.776" v="907" actId="478"/>
          <ac:spMkLst>
            <pc:docMk/>
            <pc:sldMk cId="2198013393" sldId="275"/>
            <ac:spMk id="11" creationId="{6A0E9906-3719-F020-F2C6-9BD761F6C3D7}"/>
          </ac:spMkLst>
        </pc:spChg>
        <pc:spChg chg="add mod">
          <ac:chgData name="Josef Remberger" userId="7497df3f-f8b8-4cfe-8089-9b4ad60d4715" providerId="ADAL" clId="{E7AAD11B-98DB-44B0-9CB2-F3CFD73F7DF8}" dt="2025-10-12T19:21:34.011" v="1177" actId="20577"/>
          <ac:spMkLst>
            <pc:docMk/>
            <pc:sldMk cId="2198013393" sldId="275"/>
            <ac:spMk id="14" creationId="{29C076FF-0CFB-ED00-1B05-8D784C337DBD}"/>
          </ac:spMkLst>
        </pc:spChg>
        <pc:spChg chg="add mod">
          <ac:chgData name="Josef Remberger" userId="7497df3f-f8b8-4cfe-8089-9b4ad60d4715" providerId="ADAL" clId="{E7AAD11B-98DB-44B0-9CB2-F3CFD73F7DF8}" dt="2025-10-12T19:22:12.310" v="1194" actId="313"/>
          <ac:spMkLst>
            <pc:docMk/>
            <pc:sldMk cId="2198013393" sldId="275"/>
            <ac:spMk id="15" creationId="{4C1358E0-C526-67CD-8995-4560DE012B83}"/>
          </ac:spMkLst>
        </pc:spChg>
        <pc:picChg chg="add mod ord modCrop">
          <ac:chgData name="Josef Remberger" userId="7497df3f-f8b8-4cfe-8089-9b4ad60d4715" providerId="ADAL" clId="{E7AAD11B-98DB-44B0-9CB2-F3CFD73F7DF8}" dt="2025-10-12T18:48:27.440" v="928" actId="1076"/>
          <ac:picMkLst>
            <pc:docMk/>
            <pc:sldMk cId="2198013393" sldId="275"/>
            <ac:picMk id="9" creationId="{04AF15F0-D63F-5FF1-CFE8-D8815EB70427}"/>
          </ac:picMkLst>
        </pc:picChg>
        <pc:picChg chg="add mod">
          <ac:chgData name="Josef Remberger" userId="7497df3f-f8b8-4cfe-8089-9b4ad60d4715" providerId="ADAL" clId="{E7AAD11B-98DB-44B0-9CB2-F3CFD73F7DF8}" dt="2025-10-12T18:50:37.541" v="945" actId="14100"/>
          <ac:picMkLst>
            <pc:docMk/>
            <pc:sldMk cId="2198013393" sldId="275"/>
            <ac:picMk id="2050" creationId="{DFF057B5-C3B4-0ACF-F764-731A37047836}"/>
          </ac:picMkLst>
        </pc:picChg>
        <pc:cxnChg chg="add mod">
          <ac:chgData name="Josef Remberger" userId="7497df3f-f8b8-4cfe-8089-9b4ad60d4715" providerId="ADAL" clId="{E7AAD11B-98DB-44B0-9CB2-F3CFD73F7DF8}" dt="2025-10-12T18:48:34.407" v="929" actId="1076"/>
          <ac:cxnSpMkLst>
            <pc:docMk/>
            <pc:sldMk cId="2198013393" sldId="275"/>
            <ac:cxnSpMk id="13" creationId="{BFE79C2E-57BC-F67F-16D9-C3095FFED93A}"/>
          </ac:cxnSpMkLst>
        </pc:cxnChg>
      </pc:sldChg>
      <pc:sldChg chg="modSp mod">
        <pc:chgData name="Josef Remberger" userId="7497df3f-f8b8-4cfe-8089-9b4ad60d4715" providerId="ADAL" clId="{E7AAD11B-98DB-44B0-9CB2-F3CFD73F7DF8}" dt="2025-10-12T18:02:34.277" v="818"/>
        <pc:sldMkLst>
          <pc:docMk/>
          <pc:sldMk cId="3052998566" sldId="276"/>
        </pc:sldMkLst>
        <pc:spChg chg="mod">
          <ac:chgData name="Josef Remberger" userId="7497df3f-f8b8-4cfe-8089-9b4ad60d4715" providerId="ADAL" clId="{E7AAD11B-98DB-44B0-9CB2-F3CFD73F7DF8}" dt="2025-10-12T18:02:34.277" v="818"/>
          <ac:spMkLst>
            <pc:docMk/>
            <pc:sldMk cId="3052998566" sldId="276"/>
            <ac:spMk id="8" creationId="{798FF2E8-9003-14B1-C723-372819E3CE43}"/>
          </ac:spMkLst>
        </pc:spChg>
        <pc:spChg chg="mod">
          <ac:chgData name="Josef Remberger" userId="7497df3f-f8b8-4cfe-8089-9b4ad60d4715" providerId="ADAL" clId="{E7AAD11B-98DB-44B0-9CB2-F3CFD73F7DF8}" dt="2025-10-12T16:45:59.832" v="11" actId="20577"/>
          <ac:spMkLst>
            <pc:docMk/>
            <pc:sldMk cId="3052998566" sldId="276"/>
            <ac:spMk id="9" creationId="{A7B91BDE-CD1F-21C8-B76D-275F49DC50DB}"/>
          </ac:spMkLst>
        </pc:spChg>
      </pc:sldChg>
      <pc:sldChg chg="delSp modSp mod">
        <pc:chgData name="Josef Remberger" userId="7497df3f-f8b8-4cfe-8089-9b4ad60d4715" providerId="ADAL" clId="{E7AAD11B-98DB-44B0-9CB2-F3CFD73F7DF8}" dt="2025-10-12T18:49:22.966" v="934" actId="313"/>
        <pc:sldMkLst>
          <pc:docMk/>
          <pc:sldMk cId="2675395771" sldId="277"/>
        </pc:sldMkLst>
        <pc:spChg chg="mod">
          <ac:chgData name="Josef Remberger" userId="7497df3f-f8b8-4cfe-8089-9b4ad60d4715" providerId="ADAL" clId="{E7AAD11B-98DB-44B0-9CB2-F3CFD73F7DF8}" dt="2025-10-12T18:49:22.966" v="934" actId="313"/>
          <ac:spMkLst>
            <pc:docMk/>
            <pc:sldMk cId="2675395771" sldId="277"/>
            <ac:spMk id="3" creationId="{00965CB1-4D6D-A0AB-630E-2CB9A112B029}"/>
          </ac:spMkLst>
        </pc:spChg>
        <pc:spChg chg="del">
          <ac:chgData name="Josef Remberger" userId="7497df3f-f8b8-4cfe-8089-9b4ad60d4715" providerId="ADAL" clId="{E7AAD11B-98DB-44B0-9CB2-F3CFD73F7DF8}" dt="2025-10-12T16:47:26.262" v="41" actId="478"/>
          <ac:spMkLst>
            <pc:docMk/>
            <pc:sldMk cId="2675395771" sldId="277"/>
            <ac:spMk id="7" creationId="{F6C2A5A3-E136-47AF-A377-BC13E8A49E4E}"/>
          </ac:spMkLst>
        </pc:spChg>
      </pc:sldChg>
      <pc:sldChg chg="addSp delSp modSp new del mod modClrScheme chgLayout">
        <pc:chgData name="Josef Remberger" userId="7497df3f-f8b8-4cfe-8089-9b4ad60d4715" providerId="ADAL" clId="{E7AAD11B-98DB-44B0-9CB2-F3CFD73F7DF8}" dt="2025-10-12T18:50:57.588" v="946" actId="2696"/>
        <pc:sldMkLst>
          <pc:docMk/>
          <pc:sldMk cId="1148732201" sldId="278"/>
        </pc:sldMkLst>
        <pc:spChg chg="del 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2" creationId="{B24A019D-0DB2-2DCB-3CF2-E81172B485B7}"/>
          </ac:spMkLst>
        </pc:spChg>
        <pc:spChg chg="del 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3" creationId="{BFA10F36-28B1-C9C7-EC85-CA39A2AD9C4B}"/>
          </ac:spMkLst>
        </pc:spChg>
        <pc:spChg chg="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4" creationId="{02A3FFCF-4F33-4A3F-5700-E82C590ED9C9}"/>
          </ac:spMkLst>
        </pc:spChg>
        <pc:spChg chg="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5" creationId="{D39BE40B-340B-D7F6-1A7A-65D99DD01914}"/>
          </ac:spMkLst>
        </pc:spChg>
        <pc:spChg chg="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6" creationId="{EF3B9DE3-4770-7262-AE61-1A1BBE80FC51}"/>
          </ac:spMkLst>
        </pc:spChg>
        <pc:spChg chg="add 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7" creationId="{FFD22082-0113-5B4B-9E91-B2113177F78D}"/>
          </ac:spMkLst>
        </pc:spChg>
        <pc:spChg chg="add mod ord">
          <ac:chgData name="Josef Remberger" userId="7497df3f-f8b8-4cfe-8089-9b4ad60d4715" providerId="ADAL" clId="{E7AAD11B-98DB-44B0-9CB2-F3CFD73F7DF8}" dt="2025-10-12T16:55:28.857" v="90" actId="700"/>
          <ac:spMkLst>
            <pc:docMk/>
            <pc:sldMk cId="1148732201" sldId="278"/>
            <ac:spMk id="8" creationId="{43AD1A0D-EF3C-6E24-CB77-B03717E73AB5}"/>
          </ac:spMkLst>
        </pc:spChg>
      </pc:sldChg>
      <pc:sldChg chg="addSp delSp modSp new del mod modClrScheme chgLayout">
        <pc:chgData name="Josef Remberger" userId="7497df3f-f8b8-4cfe-8089-9b4ad60d4715" providerId="ADAL" clId="{E7AAD11B-98DB-44B0-9CB2-F3CFD73F7DF8}" dt="2025-10-12T16:46:04.455" v="12" actId="2696"/>
        <pc:sldMkLst>
          <pc:docMk/>
          <pc:sldMk cId="3949897888" sldId="278"/>
        </pc:sldMkLst>
        <pc:spChg chg="del mod ord">
          <ac:chgData name="Josef Remberger" userId="7497df3f-f8b8-4cfe-8089-9b4ad60d4715" providerId="ADAL" clId="{E7AAD11B-98DB-44B0-9CB2-F3CFD73F7DF8}" dt="2025-10-12T16:45:32.715" v="6" actId="700"/>
          <ac:spMkLst>
            <pc:docMk/>
            <pc:sldMk cId="3949897888" sldId="278"/>
            <ac:spMk id="2" creationId="{78577B6C-A2FF-11CC-F5A0-86A6EA53EE20}"/>
          </ac:spMkLst>
        </pc:spChg>
        <pc:spChg chg="del mod ord">
          <ac:chgData name="Josef Remberger" userId="7497df3f-f8b8-4cfe-8089-9b4ad60d4715" providerId="ADAL" clId="{E7AAD11B-98DB-44B0-9CB2-F3CFD73F7DF8}" dt="2025-10-12T16:45:32.715" v="6" actId="700"/>
          <ac:spMkLst>
            <pc:docMk/>
            <pc:sldMk cId="3949897888" sldId="278"/>
            <ac:spMk id="3" creationId="{41354933-5316-5813-C8B0-F51D428D1C3E}"/>
          </ac:spMkLst>
        </pc:spChg>
        <pc:spChg chg="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4" creationId="{69389FB7-3132-05D3-9DD6-59C1E5512778}"/>
          </ac:spMkLst>
        </pc:spChg>
        <pc:spChg chg="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5" creationId="{DA9F303C-9B68-26C2-73CA-2F5E08A2F53B}"/>
          </ac:spMkLst>
        </pc:spChg>
        <pc:spChg chg="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6" creationId="{E4749E8D-21C5-2F2D-45CE-DA2D89349173}"/>
          </ac:spMkLst>
        </pc:spChg>
        <pc:spChg chg="add del 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7" creationId="{F6C57265-A03C-41AA-FDF1-40356CC88480}"/>
          </ac:spMkLst>
        </pc:spChg>
        <pc:spChg chg="add del 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8" creationId="{16A9F47A-1BA9-D8E0-AD7D-A763D4C6B129}"/>
          </ac:spMkLst>
        </pc:spChg>
        <pc:spChg chg="add 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9" creationId="{08F1E1D1-E7B4-614A-3893-5E8D9A012850}"/>
          </ac:spMkLst>
        </pc:spChg>
        <pc:spChg chg="add mod ord">
          <ac:chgData name="Josef Remberger" userId="7497df3f-f8b8-4cfe-8089-9b4ad60d4715" providerId="ADAL" clId="{E7AAD11B-98DB-44B0-9CB2-F3CFD73F7DF8}" dt="2025-10-12T16:45:43.880" v="7" actId="700"/>
          <ac:spMkLst>
            <pc:docMk/>
            <pc:sldMk cId="3949897888" sldId="278"/>
            <ac:spMk id="10" creationId="{75B1B8A0-6DC2-4673-3F92-A2A14E8D0E86}"/>
          </ac:spMkLst>
        </pc:spChg>
      </pc:sldChg>
      <pc:sldChg chg="addSp delSp modSp add mod">
        <pc:chgData name="Josef Remberger" userId="7497df3f-f8b8-4cfe-8089-9b4ad60d4715" providerId="ADAL" clId="{E7AAD11B-98DB-44B0-9CB2-F3CFD73F7DF8}" dt="2025-10-13T08:58:41.199" v="1223" actId="1076"/>
        <pc:sldMkLst>
          <pc:docMk/>
          <pc:sldMk cId="2331091201" sldId="279"/>
        </pc:sldMkLst>
        <pc:spChg chg="mod">
          <ac:chgData name="Josef Remberger" userId="7497df3f-f8b8-4cfe-8089-9b4ad60d4715" providerId="ADAL" clId="{E7AAD11B-98DB-44B0-9CB2-F3CFD73F7DF8}" dt="2025-10-12T17:30:11.530" v="373" actId="20577"/>
          <ac:spMkLst>
            <pc:docMk/>
            <pc:sldMk cId="2331091201" sldId="279"/>
            <ac:spMk id="7" creationId="{2E69788C-3D63-655C-B160-44D540649DD7}"/>
          </ac:spMkLst>
        </pc:spChg>
        <pc:spChg chg="mod">
          <ac:chgData name="Josef Remberger" userId="7497df3f-f8b8-4cfe-8089-9b4ad60d4715" providerId="ADAL" clId="{E7AAD11B-98DB-44B0-9CB2-F3CFD73F7DF8}" dt="2025-10-12T17:12:38.662" v="154" actId="5793"/>
          <ac:spMkLst>
            <pc:docMk/>
            <pc:sldMk cId="2331091201" sldId="279"/>
            <ac:spMk id="8" creationId="{798FF2E8-9003-14B1-C723-372819E3CE43}"/>
          </ac:spMkLst>
        </pc:spChg>
        <pc:spChg chg="del">
          <ac:chgData name="Josef Remberger" userId="7497df3f-f8b8-4cfe-8089-9b4ad60d4715" providerId="ADAL" clId="{E7AAD11B-98DB-44B0-9CB2-F3CFD73F7DF8}" dt="2025-10-12T17:39:35.841" v="459" actId="478"/>
          <ac:spMkLst>
            <pc:docMk/>
            <pc:sldMk cId="2331091201" sldId="279"/>
            <ac:spMk id="9" creationId="{A7B91BDE-CD1F-21C8-B76D-275F49DC50DB}"/>
          </ac:spMkLst>
        </pc:spChg>
        <pc:spChg chg="add del mod">
          <ac:chgData name="Josef Remberger" userId="7497df3f-f8b8-4cfe-8089-9b4ad60d4715" providerId="ADAL" clId="{E7AAD11B-98DB-44B0-9CB2-F3CFD73F7DF8}" dt="2025-10-12T17:39:37.600" v="461" actId="478"/>
          <ac:spMkLst>
            <pc:docMk/>
            <pc:sldMk cId="2331091201" sldId="279"/>
            <ac:spMk id="15" creationId="{8257160B-3BB3-A00A-29B6-2A2F69E1089B}"/>
          </ac:spMkLst>
        </pc:spChg>
        <pc:spChg chg="add mod">
          <ac:chgData name="Josef Remberger" userId="7497df3f-f8b8-4cfe-8089-9b4ad60d4715" providerId="ADAL" clId="{E7AAD11B-98DB-44B0-9CB2-F3CFD73F7DF8}" dt="2025-10-13T08:58:41.199" v="1223" actId="1076"/>
          <ac:spMkLst>
            <pc:docMk/>
            <pc:sldMk cId="2331091201" sldId="279"/>
            <ac:spMk id="16" creationId="{E0684504-6C47-6218-5768-6FA63D665E3D}"/>
          </ac:spMkLst>
        </pc:spChg>
        <pc:picChg chg="add del mod">
          <ac:chgData name="Josef Remberger" userId="7497df3f-f8b8-4cfe-8089-9b4ad60d4715" providerId="ADAL" clId="{E7AAD11B-98DB-44B0-9CB2-F3CFD73F7DF8}" dt="2025-10-12T17:11:45.043" v="145" actId="478"/>
          <ac:picMkLst>
            <pc:docMk/>
            <pc:sldMk cId="2331091201" sldId="279"/>
            <ac:picMk id="3" creationId="{D22496F2-6FA2-7115-5FCA-7D5AD9CDB22D}"/>
          </ac:picMkLst>
        </pc:picChg>
        <pc:picChg chg="add del mod">
          <ac:chgData name="Josef Remberger" userId="7497df3f-f8b8-4cfe-8089-9b4ad60d4715" providerId="ADAL" clId="{E7AAD11B-98DB-44B0-9CB2-F3CFD73F7DF8}" dt="2025-10-12T17:20:22.243" v="167" actId="478"/>
          <ac:picMkLst>
            <pc:docMk/>
            <pc:sldMk cId="2331091201" sldId="279"/>
            <ac:picMk id="11" creationId="{5244B8B0-8CBA-7E5A-1C57-A15084D6A25D}"/>
          </ac:picMkLst>
        </pc:picChg>
        <pc:picChg chg="add mod">
          <ac:chgData name="Josef Remberger" userId="7497df3f-f8b8-4cfe-8089-9b4ad60d4715" providerId="ADAL" clId="{E7AAD11B-98DB-44B0-9CB2-F3CFD73F7DF8}" dt="2025-10-13T08:58:27.303" v="1222" actId="1076"/>
          <ac:picMkLst>
            <pc:docMk/>
            <pc:sldMk cId="2331091201" sldId="279"/>
            <ac:picMk id="13" creationId="{045BFE64-AF57-F0BA-063C-FE982B3C1F22}"/>
          </ac:picMkLst>
        </pc:picChg>
      </pc:sldChg>
      <pc:sldChg chg="addSp delSp modSp add mod">
        <pc:chgData name="Josef Remberger" userId="7497df3f-f8b8-4cfe-8089-9b4ad60d4715" providerId="ADAL" clId="{E7AAD11B-98DB-44B0-9CB2-F3CFD73F7DF8}" dt="2025-10-13T08:58:55.098" v="1225" actId="403"/>
        <pc:sldMkLst>
          <pc:docMk/>
          <pc:sldMk cId="3323412556" sldId="280"/>
        </pc:sldMkLst>
        <pc:spChg chg="mod">
          <ac:chgData name="Josef Remberger" userId="7497df3f-f8b8-4cfe-8089-9b4ad60d4715" providerId="ADAL" clId="{E7AAD11B-98DB-44B0-9CB2-F3CFD73F7DF8}" dt="2025-10-12T17:30:28.225" v="374"/>
          <ac:spMkLst>
            <pc:docMk/>
            <pc:sldMk cId="3323412556" sldId="280"/>
            <ac:spMk id="7" creationId="{2E69788C-3D63-655C-B160-44D540649DD7}"/>
          </ac:spMkLst>
        </pc:spChg>
        <pc:spChg chg="del mod">
          <ac:chgData name="Josef Remberger" userId="7497df3f-f8b8-4cfe-8089-9b4ad60d4715" providerId="ADAL" clId="{E7AAD11B-98DB-44B0-9CB2-F3CFD73F7DF8}" dt="2025-10-12T17:18:43.470" v="159" actId="22"/>
          <ac:spMkLst>
            <pc:docMk/>
            <pc:sldMk cId="3323412556" sldId="280"/>
            <ac:spMk id="8" creationId="{798FF2E8-9003-14B1-C723-372819E3CE43}"/>
          </ac:spMkLst>
        </pc:spChg>
        <pc:spChg chg="del">
          <ac:chgData name="Josef Remberger" userId="7497df3f-f8b8-4cfe-8089-9b4ad60d4715" providerId="ADAL" clId="{E7AAD11B-98DB-44B0-9CB2-F3CFD73F7DF8}" dt="2025-10-12T17:39:40.819" v="462" actId="478"/>
          <ac:spMkLst>
            <pc:docMk/>
            <pc:sldMk cId="3323412556" sldId="280"/>
            <ac:spMk id="9" creationId="{A7B91BDE-CD1F-21C8-B76D-275F49DC50DB}"/>
          </ac:spMkLst>
        </pc:spChg>
        <pc:spChg chg="add del mod">
          <ac:chgData name="Josef Remberger" userId="7497df3f-f8b8-4cfe-8089-9b4ad60d4715" providerId="ADAL" clId="{E7AAD11B-98DB-44B0-9CB2-F3CFD73F7DF8}" dt="2025-10-12T17:21:59.866" v="184" actId="22"/>
          <ac:spMkLst>
            <pc:docMk/>
            <pc:sldMk cId="3323412556" sldId="280"/>
            <ac:spMk id="11" creationId="{935EEC2D-8677-A2B4-4334-0FA2F460231E}"/>
          </ac:spMkLst>
        </pc:spChg>
        <pc:spChg chg="add del mod">
          <ac:chgData name="Josef Remberger" userId="7497df3f-f8b8-4cfe-8089-9b4ad60d4715" providerId="ADAL" clId="{E7AAD11B-98DB-44B0-9CB2-F3CFD73F7DF8}" dt="2025-10-12T17:39:42.911" v="464" actId="478"/>
          <ac:spMkLst>
            <pc:docMk/>
            <pc:sldMk cId="3323412556" sldId="280"/>
            <ac:spMk id="15" creationId="{2DBB1BF5-D118-BB4E-BDE9-A868756D3BA2}"/>
          </ac:spMkLst>
        </pc:spChg>
        <pc:spChg chg="add mod">
          <ac:chgData name="Josef Remberger" userId="7497df3f-f8b8-4cfe-8089-9b4ad60d4715" providerId="ADAL" clId="{E7AAD11B-98DB-44B0-9CB2-F3CFD73F7DF8}" dt="2025-10-13T08:58:55.098" v="1225" actId="403"/>
          <ac:spMkLst>
            <pc:docMk/>
            <pc:sldMk cId="3323412556" sldId="280"/>
            <ac:spMk id="16" creationId="{FCDB964D-E6D7-F1A2-7262-3626D166A4A9}"/>
          </ac:spMkLst>
        </pc:spChg>
        <pc:picChg chg="add del mod ord">
          <ac:chgData name="Josef Remberger" userId="7497df3f-f8b8-4cfe-8089-9b4ad60d4715" providerId="ADAL" clId="{E7AAD11B-98DB-44B0-9CB2-F3CFD73F7DF8}" dt="2025-10-12T17:20:20.763" v="166" actId="478"/>
          <ac:picMkLst>
            <pc:docMk/>
            <pc:sldMk cId="3323412556" sldId="280"/>
            <ac:picMk id="3" creationId="{CD90791A-B0E0-BB6C-8D5A-F1F7D52BD59B}"/>
          </ac:picMkLst>
        </pc:picChg>
        <pc:picChg chg="add mod ord">
          <ac:chgData name="Josef Remberger" userId="7497df3f-f8b8-4cfe-8089-9b4ad60d4715" providerId="ADAL" clId="{E7AAD11B-98DB-44B0-9CB2-F3CFD73F7DF8}" dt="2025-10-13T08:58:23.342" v="1221" actId="1076"/>
          <ac:picMkLst>
            <pc:docMk/>
            <pc:sldMk cId="3323412556" sldId="280"/>
            <ac:picMk id="13" creationId="{1FA4E134-37D6-F68F-28E8-BE9ED2A996C1}"/>
          </ac:picMkLst>
        </pc:picChg>
      </pc:sldChg>
      <pc:sldChg chg="delSp modSp add del mod modClrScheme chgLayout">
        <pc:chgData name="Josef Remberger" userId="7497df3f-f8b8-4cfe-8089-9b4ad60d4715" providerId="ADAL" clId="{E7AAD11B-98DB-44B0-9CB2-F3CFD73F7DF8}" dt="2025-10-12T17:49:10.422" v="733" actId="2696"/>
        <pc:sldMkLst>
          <pc:docMk/>
          <pc:sldMk cId="983327926" sldId="281"/>
        </pc:sldMkLst>
        <pc:spChg chg="mod or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4" creationId="{8521D73C-0798-D64A-65F8-347CE6F02788}"/>
          </ac:spMkLst>
        </pc:spChg>
        <pc:spChg chg="mod or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5" creationId="{AA34618D-9962-E5B2-2630-9F76D5D6602B}"/>
          </ac:spMkLst>
        </pc:spChg>
        <pc:spChg chg="mod or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6" creationId="{46E64777-270B-BA9C-6314-175811519960}"/>
          </ac:spMkLst>
        </pc:spChg>
        <pc:spChg chg="mod or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7" creationId="{2E69788C-3D63-655C-B160-44D540649DD7}"/>
          </ac:spMkLst>
        </pc:spChg>
        <pc:spChg chg="del mo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8" creationId="{798FF2E8-9003-14B1-C723-372819E3CE43}"/>
          </ac:spMkLst>
        </pc:spChg>
        <pc:spChg chg="mod ord">
          <ac:chgData name="Josef Remberger" userId="7497df3f-f8b8-4cfe-8089-9b4ad60d4715" providerId="ADAL" clId="{E7AAD11B-98DB-44B0-9CB2-F3CFD73F7DF8}" dt="2025-10-12T17:39:09.464" v="458" actId="700"/>
          <ac:spMkLst>
            <pc:docMk/>
            <pc:sldMk cId="983327926" sldId="281"/>
            <ac:spMk id="9" creationId="{A7B91BDE-CD1F-21C8-B76D-275F49DC50DB}"/>
          </ac:spMkLst>
        </pc:spChg>
      </pc:sldChg>
      <pc:sldChg chg="addSp delSp modSp add mod">
        <pc:chgData name="Josef Remberger" userId="7497df3f-f8b8-4cfe-8089-9b4ad60d4715" providerId="ADAL" clId="{E7AAD11B-98DB-44B0-9CB2-F3CFD73F7DF8}" dt="2025-10-12T17:48:50.285" v="732" actId="20577"/>
        <pc:sldMkLst>
          <pc:docMk/>
          <pc:sldMk cId="1013106907" sldId="282"/>
        </pc:sldMkLst>
        <pc:spChg chg="mod">
          <ac:chgData name="Josef Remberger" userId="7497df3f-f8b8-4cfe-8089-9b4ad60d4715" providerId="ADAL" clId="{E7AAD11B-98DB-44B0-9CB2-F3CFD73F7DF8}" dt="2025-10-12T17:35:35.029" v="455" actId="20577"/>
          <ac:spMkLst>
            <pc:docMk/>
            <pc:sldMk cId="1013106907" sldId="282"/>
            <ac:spMk id="7" creationId="{2E69788C-3D63-655C-B160-44D540649DD7}"/>
          </ac:spMkLst>
        </pc:spChg>
        <pc:spChg chg="del mod">
          <ac:chgData name="Josef Remberger" userId="7497df3f-f8b8-4cfe-8089-9b4ad60d4715" providerId="ADAL" clId="{E7AAD11B-98DB-44B0-9CB2-F3CFD73F7DF8}" dt="2025-10-12T17:26:04.895" v="221" actId="22"/>
          <ac:spMkLst>
            <pc:docMk/>
            <pc:sldMk cId="1013106907" sldId="282"/>
            <ac:spMk id="8" creationId="{798FF2E8-9003-14B1-C723-372819E3CE43}"/>
          </ac:spMkLst>
        </pc:spChg>
        <pc:spChg chg="add mod">
          <ac:chgData name="Josef Remberger" userId="7497df3f-f8b8-4cfe-8089-9b4ad60d4715" providerId="ADAL" clId="{E7AAD11B-98DB-44B0-9CB2-F3CFD73F7DF8}" dt="2025-10-12T17:48:50.285" v="732" actId="20577"/>
          <ac:spMkLst>
            <pc:docMk/>
            <pc:sldMk cId="1013106907" sldId="282"/>
            <ac:spMk id="10" creationId="{CB0E21E5-759C-FD27-03EF-139D060C7D6D}"/>
          </ac:spMkLst>
        </pc:spChg>
        <pc:picChg chg="add mod ord">
          <ac:chgData name="Josef Remberger" userId="7497df3f-f8b8-4cfe-8089-9b4ad60d4715" providerId="ADAL" clId="{E7AAD11B-98DB-44B0-9CB2-F3CFD73F7DF8}" dt="2025-10-12T17:26:16.213" v="223" actId="1076"/>
          <ac:picMkLst>
            <pc:docMk/>
            <pc:sldMk cId="1013106907" sldId="282"/>
            <ac:picMk id="3" creationId="{9020B652-1DF2-66C0-85A9-895D576998CF}"/>
          </ac:picMkLst>
        </pc:picChg>
      </pc:sldChg>
      <pc:sldChg chg="addSp delSp modSp add mod">
        <pc:chgData name="Josef Remberger" userId="7497df3f-f8b8-4cfe-8089-9b4ad60d4715" providerId="ADAL" clId="{E7AAD11B-98DB-44B0-9CB2-F3CFD73F7DF8}" dt="2025-10-13T08:59:46.649" v="1226" actId="1076"/>
        <pc:sldMkLst>
          <pc:docMk/>
          <pc:sldMk cId="2961321209" sldId="283"/>
        </pc:sldMkLst>
        <pc:spChg chg="add del mod">
          <ac:chgData name="Josef Remberger" userId="7497df3f-f8b8-4cfe-8089-9b4ad60d4715" providerId="ADAL" clId="{E7AAD11B-98DB-44B0-9CB2-F3CFD73F7DF8}" dt="2025-10-12T18:46:41.457" v="912" actId="22"/>
          <ac:spMkLst>
            <pc:docMk/>
            <pc:sldMk cId="2961321209" sldId="283"/>
            <ac:spMk id="6" creationId="{21F83244-25A8-4B69-E1B6-AD68B5BDDCA1}"/>
          </ac:spMkLst>
        </pc:spChg>
        <pc:spChg chg="add mod">
          <ac:chgData name="Josef Remberger" userId="7497df3f-f8b8-4cfe-8089-9b4ad60d4715" providerId="ADAL" clId="{E7AAD11B-98DB-44B0-9CB2-F3CFD73F7DF8}" dt="2025-10-12T19:21:43.080" v="1184" actId="20577"/>
          <ac:spMkLst>
            <pc:docMk/>
            <pc:sldMk cId="2961321209" sldId="283"/>
            <ac:spMk id="12" creationId="{D5B6E3B0-139F-6AF9-6DF7-D451929BC9F2}"/>
          </ac:spMkLst>
        </pc:spChg>
        <pc:spChg chg="add mod">
          <ac:chgData name="Josef Remberger" userId="7497df3f-f8b8-4cfe-8089-9b4ad60d4715" providerId="ADAL" clId="{E7AAD11B-98DB-44B0-9CB2-F3CFD73F7DF8}" dt="2025-10-12T19:22:24.884" v="1209" actId="20577"/>
          <ac:spMkLst>
            <pc:docMk/>
            <pc:sldMk cId="2961321209" sldId="283"/>
            <ac:spMk id="13" creationId="{824ADFEE-5AA2-B268-E822-3E32464C4C82}"/>
          </ac:spMkLst>
        </pc:spChg>
        <pc:picChg chg="del">
          <ac:chgData name="Josef Remberger" userId="7497df3f-f8b8-4cfe-8089-9b4ad60d4715" providerId="ADAL" clId="{E7AAD11B-98DB-44B0-9CB2-F3CFD73F7DF8}" dt="2025-10-12T18:46:10.237" v="910" actId="478"/>
          <ac:picMkLst>
            <pc:docMk/>
            <pc:sldMk cId="2961321209" sldId="283"/>
            <ac:picMk id="9" creationId="{04AF15F0-D63F-5FF1-CFE8-D8815EB70427}"/>
          </ac:picMkLst>
        </pc:picChg>
        <pc:picChg chg="add mod ord modCrop">
          <ac:chgData name="Josef Remberger" userId="7497df3f-f8b8-4cfe-8089-9b4ad60d4715" providerId="ADAL" clId="{E7AAD11B-98DB-44B0-9CB2-F3CFD73F7DF8}" dt="2025-10-13T08:59:46.649" v="1226" actId="1076"/>
          <ac:picMkLst>
            <pc:docMk/>
            <pc:sldMk cId="2961321209" sldId="283"/>
            <ac:picMk id="10" creationId="{05073D58-4F14-C0EB-AE9F-2EDEB4B42BB8}"/>
          </ac:picMkLst>
        </pc:picChg>
        <pc:picChg chg="add mod">
          <ac:chgData name="Josef Remberger" userId="7497df3f-f8b8-4cfe-8089-9b4ad60d4715" providerId="ADAL" clId="{E7AAD11B-98DB-44B0-9CB2-F3CFD73F7DF8}" dt="2025-10-12T18:49:44.234" v="936" actId="1076"/>
          <ac:picMkLst>
            <pc:docMk/>
            <pc:sldMk cId="2961321209" sldId="283"/>
            <ac:picMk id="1026" creationId="{5540A0B7-8EDA-A898-95D1-8569C66E7BD3}"/>
          </ac:picMkLst>
        </pc:picChg>
        <pc:cxnChg chg="add mod">
          <ac:chgData name="Josef Remberger" userId="7497df3f-f8b8-4cfe-8089-9b4ad60d4715" providerId="ADAL" clId="{E7AAD11B-98DB-44B0-9CB2-F3CFD73F7DF8}" dt="2025-10-12T18:48:42.981" v="930"/>
          <ac:cxnSpMkLst>
            <pc:docMk/>
            <pc:sldMk cId="2961321209" sldId="283"/>
            <ac:cxnSpMk id="11" creationId="{7C823196-4296-ADD2-DC9B-89CA3E8543B1}"/>
          </ac:cxnSpMkLst>
        </pc:cxnChg>
      </pc:sldChg>
    </pc:docChg>
  </pc:docChgLst>
  <pc:docChgLst>
    <pc:chgData name="Josef Remberger" userId="S::jore7960@stud.hs-flensburg.de::7497df3f-f8b8-4cfe-8089-9b4ad60d4715" providerId="AD" clId="Web-{9A703C61-100F-36D5-5EB6-8728E8125654}"/>
    <pc:docChg chg="modSld">
      <pc:chgData name="Josef Remberger" userId="S::jore7960@stud.hs-flensburg.de::7497df3f-f8b8-4cfe-8089-9b4ad60d4715" providerId="AD" clId="Web-{9A703C61-100F-36D5-5EB6-8728E8125654}" dt="2025-10-13T08:57:03.440" v="32" actId="20577"/>
      <pc:docMkLst>
        <pc:docMk/>
      </pc:docMkLst>
      <pc:sldChg chg="modSp">
        <pc:chgData name="Josef Remberger" userId="S::jore7960@stud.hs-flensburg.de::7497df3f-f8b8-4cfe-8089-9b4ad60d4715" providerId="AD" clId="Web-{9A703C61-100F-36D5-5EB6-8728E8125654}" dt="2025-10-13T08:54:54.795" v="1" actId="20577"/>
        <pc:sldMkLst>
          <pc:docMk/>
          <pc:sldMk cId="1493159916" sldId="263"/>
        </pc:sldMkLst>
        <pc:spChg chg="mod">
          <ac:chgData name="Josef Remberger" userId="S::jore7960@stud.hs-flensburg.de::7497df3f-f8b8-4cfe-8089-9b4ad60d4715" providerId="AD" clId="Web-{9A703C61-100F-36D5-5EB6-8728E8125654}" dt="2025-10-13T08:54:54.795" v="1" actId="20577"/>
          <ac:spMkLst>
            <pc:docMk/>
            <pc:sldMk cId="1493159916" sldId="263"/>
            <ac:spMk id="16" creationId="{C45C6A5A-D647-B958-532A-B6FD2180F534}"/>
          </ac:spMkLst>
        </pc:spChg>
      </pc:sldChg>
      <pc:sldChg chg="modSp">
        <pc:chgData name="Josef Remberger" userId="S::jore7960@stud.hs-flensburg.de::7497df3f-f8b8-4cfe-8089-9b4ad60d4715" providerId="AD" clId="Web-{9A703C61-100F-36D5-5EB6-8728E8125654}" dt="2025-10-13T08:57:03.440" v="32" actId="20577"/>
        <pc:sldMkLst>
          <pc:docMk/>
          <pc:sldMk cId="2198013393" sldId="275"/>
        </pc:sldMkLst>
        <pc:spChg chg="mod">
          <ac:chgData name="Josef Remberger" userId="S::jore7960@stud.hs-flensburg.de::7497df3f-f8b8-4cfe-8089-9b4ad60d4715" providerId="AD" clId="Web-{9A703C61-100F-36D5-5EB6-8728E8125654}" dt="2025-10-13T08:57:03.440" v="32" actId="20577"/>
          <ac:spMkLst>
            <pc:docMk/>
            <pc:sldMk cId="2198013393" sldId="275"/>
            <ac:spMk id="14" creationId="{29C076FF-0CFB-ED00-1B05-8D784C337DBD}"/>
          </ac:spMkLst>
        </pc:spChg>
        <pc:spChg chg="mod">
          <ac:chgData name="Josef Remberger" userId="S::jore7960@stud.hs-flensburg.de::7497df3f-f8b8-4cfe-8089-9b4ad60d4715" providerId="AD" clId="Web-{9A703C61-100F-36D5-5EB6-8728E8125654}" dt="2025-10-13T08:56:58.987" v="28" actId="20577"/>
          <ac:spMkLst>
            <pc:docMk/>
            <pc:sldMk cId="2198013393" sldId="275"/>
            <ac:spMk id="15" creationId="{4C1358E0-C526-67CD-8995-4560DE012B83}"/>
          </ac:spMkLst>
        </pc:spChg>
      </pc:sldChg>
      <pc:sldChg chg="modSp">
        <pc:chgData name="Josef Remberger" userId="S::jore7960@stud.hs-flensburg.de::7497df3f-f8b8-4cfe-8089-9b4ad60d4715" providerId="AD" clId="Web-{9A703C61-100F-36D5-5EB6-8728E8125654}" dt="2025-10-13T08:56:48.908" v="22" actId="20577"/>
        <pc:sldMkLst>
          <pc:docMk/>
          <pc:sldMk cId="2961321209" sldId="283"/>
        </pc:sldMkLst>
        <pc:spChg chg="mod">
          <ac:chgData name="Josef Remberger" userId="S::jore7960@stud.hs-flensburg.de::7497df3f-f8b8-4cfe-8089-9b4ad60d4715" providerId="AD" clId="Web-{9A703C61-100F-36D5-5EB6-8728E8125654}" dt="2025-10-13T08:56:11.454" v="13" actId="20577"/>
          <ac:spMkLst>
            <pc:docMk/>
            <pc:sldMk cId="2961321209" sldId="283"/>
            <ac:spMk id="12" creationId="{D5B6E3B0-139F-6AF9-6DF7-D451929BC9F2}"/>
          </ac:spMkLst>
        </pc:spChg>
        <pc:spChg chg="mod">
          <ac:chgData name="Josef Remberger" userId="S::jore7960@stud.hs-flensburg.de::7497df3f-f8b8-4cfe-8089-9b4ad60d4715" providerId="AD" clId="Web-{9A703C61-100F-36D5-5EB6-8728E8125654}" dt="2025-10-13T08:56:48.908" v="22" actId="20577"/>
          <ac:spMkLst>
            <pc:docMk/>
            <pc:sldMk cId="2961321209" sldId="283"/>
            <ac:spMk id="13" creationId="{824ADFEE-5AA2-B268-E822-3E32464C4C82}"/>
          </ac:spMkLst>
        </pc:spChg>
      </pc:sldChg>
    </pc:docChg>
  </pc:docChgLst>
  <pc:docChgLst>
    <pc:chgData name="Vijay Bogala" userId="63504118-204c-4be1-80aa-b03b0ab20c39" providerId="ADAL" clId="{374F5938-D6BE-4DF1-A10B-2FA049B80B8D}"/>
    <pc:docChg chg="undo redo custSel modSld modMainMaster">
      <pc:chgData name="Vijay Bogala" userId="63504118-204c-4be1-80aa-b03b0ab20c39" providerId="ADAL" clId="{374F5938-D6BE-4DF1-A10B-2FA049B80B8D}" dt="2025-10-12T21:16:37.380" v="609" actId="14100"/>
      <pc:docMkLst>
        <pc:docMk/>
      </pc:docMkLst>
      <pc:sldChg chg="modSp mod">
        <pc:chgData name="Vijay Bogala" userId="63504118-204c-4be1-80aa-b03b0ab20c39" providerId="ADAL" clId="{374F5938-D6BE-4DF1-A10B-2FA049B80B8D}" dt="2025-10-12T21:13:39.281" v="533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10-10T04:31:01.514" v="1" actId="20577"/>
          <ac:spMkLst>
            <pc:docMk/>
            <pc:sldMk cId="1493159916" sldId="263"/>
            <ac:spMk id="16" creationId="{C45C6A5A-D647-B958-532A-B6FD2180F534}"/>
          </ac:spMkLst>
        </pc:spChg>
        <pc:spChg chg="mod">
          <ac:chgData name="Vijay Bogala" userId="63504118-204c-4be1-80aa-b03b0ab20c39" providerId="ADAL" clId="{374F5938-D6BE-4DF1-A10B-2FA049B80B8D}" dt="2025-10-12T21:13:39.281" v="533" actId="20577"/>
          <ac:spMkLst>
            <pc:docMk/>
            <pc:sldMk cId="1493159916" sldId="263"/>
            <ac:spMk id="17" creationId="{33C000AB-BF1C-5055-7B6C-B6CC03EBAE85}"/>
          </ac:spMkLst>
        </pc:spChg>
      </pc:sldChg>
      <pc:sldChg chg="modSp mod">
        <pc:chgData name="Vijay Bogala" userId="63504118-204c-4be1-80aa-b03b0ab20c39" providerId="ADAL" clId="{374F5938-D6BE-4DF1-A10B-2FA049B80B8D}" dt="2025-10-12T21:10:53.307" v="531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10-12T21:10:53.307" v="531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modSp mod">
        <pc:chgData name="Vijay Bogala" userId="63504118-204c-4be1-80aa-b03b0ab20c39" providerId="ADAL" clId="{374F5938-D6BE-4DF1-A10B-2FA049B80B8D}" dt="2025-10-12T07:47:30.656" v="194" actId="6549"/>
        <pc:sldMkLst>
          <pc:docMk/>
          <pc:sldMk cId="2664931291" sldId="273"/>
        </pc:sldMkLst>
        <pc:spChg chg="mod">
          <ac:chgData name="Vijay Bogala" userId="63504118-204c-4be1-80aa-b03b0ab20c39" providerId="ADAL" clId="{374F5938-D6BE-4DF1-A10B-2FA049B80B8D}" dt="2025-10-12T07:47:30.656" v="194" actId="6549"/>
          <ac:spMkLst>
            <pc:docMk/>
            <pc:sldMk cId="2664931291" sldId="273"/>
            <ac:spMk id="2" creationId="{BC8A5761-C58E-5FDF-F2C0-8788E28E8E12}"/>
          </ac:spMkLst>
        </pc:spChg>
      </pc:sldChg>
      <pc:sldChg chg="modSp mod">
        <pc:chgData name="Vijay Bogala" userId="63504118-204c-4be1-80aa-b03b0ab20c39" providerId="ADAL" clId="{374F5938-D6BE-4DF1-A10B-2FA049B80B8D}" dt="2025-10-12T21:13:10.534" v="532" actId="255"/>
        <pc:sldMkLst>
          <pc:docMk/>
          <pc:sldMk cId="2198013393" sldId="275"/>
        </pc:sldMkLst>
        <pc:spChg chg="mod">
          <ac:chgData name="Vijay Bogala" userId="63504118-204c-4be1-80aa-b03b0ab20c39" providerId="ADAL" clId="{374F5938-D6BE-4DF1-A10B-2FA049B80B8D}" dt="2025-10-12T07:59:31.341" v="250" actId="6549"/>
          <ac:spMkLst>
            <pc:docMk/>
            <pc:sldMk cId="2198013393" sldId="275"/>
            <ac:spMk id="2" creationId="{5F76EC0A-4FF0-85D1-BBED-61893999F356}"/>
          </ac:spMkLst>
        </pc:spChg>
        <pc:spChg chg="mod">
          <ac:chgData name="Vijay Bogala" userId="63504118-204c-4be1-80aa-b03b0ab20c39" providerId="ADAL" clId="{374F5938-D6BE-4DF1-A10B-2FA049B80B8D}" dt="2025-10-12T21:13:10.534" v="532" actId="255"/>
          <ac:spMkLst>
            <pc:docMk/>
            <pc:sldMk cId="2198013393" sldId="275"/>
            <ac:spMk id="14" creationId="{29C076FF-0CFB-ED00-1B05-8D784C337DBD}"/>
          </ac:spMkLst>
        </pc:spChg>
        <pc:spChg chg="mod">
          <ac:chgData name="Vijay Bogala" userId="63504118-204c-4be1-80aa-b03b0ab20c39" providerId="ADAL" clId="{374F5938-D6BE-4DF1-A10B-2FA049B80B8D}" dt="2025-10-12T21:13:10.534" v="532" actId="255"/>
          <ac:spMkLst>
            <pc:docMk/>
            <pc:sldMk cId="2198013393" sldId="275"/>
            <ac:spMk id="15" creationId="{4C1358E0-C526-67CD-8995-4560DE012B83}"/>
          </ac:spMkLst>
        </pc:spChg>
      </pc:sldChg>
      <pc:sldChg chg="delSp modSp mod">
        <pc:chgData name="Vijay Bogala" userId="63504118-204c-4be1-80aa-b03b0ab20c39" providerId="ADAL" clId="{374F5938-D6BE-4DF1-A10B-2FA049B80B8D}" dt="2025-10-12T21:14:44.202" v="538" actId="478"/>
        <pc:sldMkLst>
          <pc:docMk/>
          <pc:sldMk cId="3052998566" sldId="276"/>
        </pc:sldMkLst>
        <pc:spChg chg="mod">
          <ac:chgData name="Vijay Bogala" userId="63504118-204c-4be1-80aa-b03b0ab20c39" providerId="ADAL" clId="{374F5938-D6BE-4DF1-A10B-2FA049B80B8D}" dt="2025-10-12T07:48:57.529" v="197" actId="20577"/>
          <ac:spMkLst>
            <pc:docMk/>
            <pc:sldMk cId="3052998566" sldId="276"/>
            <ac:spMk id="7" creationId="{2E69788C-3D63-655C-B160-44D540649DD7}"/>
          </ac:spMkLst>
        </pc:spChg>
        <pc:spChg chg="mod">
          <ac:chgData name="Vijay Bogala" userId="63504118-204c-4be1-80aa-b03b0ab20c39" providerId="ADAL" clId="{374F5938-D6BE-4DF1-A10B-2FA049B80B8D}" dt="2025-10-12T21:05:51.674" v="455" actId="20577"/>
          <ac:spMkLst>
            <pc:docMk/>
            <pc:sldMk cId="3052998566" sldId="276"/>
            <ac:spMk id="8" creationId="{798FF2E8-9003-14B1-C723-372819E3CE43}"/>
          </ac:spMkLst>
        </pc:spChg>
        <pc:spChg chg="del mod">
          <ac:chgData name="Vijay Bogala" userId="63504118-204c-4be1-80aa-b03b0ab20c39" providerId="ADAL" clId="{374F5938-D6BE-4DF1-A10B-2FA049B80B8D}" dt="2025-10-12T21:14:44.202" v="538" actId="478"/>
          <ac:spMkLst>
            <pc:docMk/>
            <pc:sldMk cId="3052998566" sldId="276"/>
            <ac:spMk id="9" creationId="{A7B91BDE-CD1F-21C8-B76D-275F49DC50DB}"/>
          </ac:spMkLst>
        </pc:spChg>
      </pc:sldChg>
      <pc:sldChg chg="modSp mod">
        <pc:chgData name="Vijay Bogala" userId="63504118-204c-4be1-80aa-b03b0ab20c39" providerId="ADAL" clId="{374F5938-D6BE-4DF1-A10B-2FA049B80B8D}" dt="2025-10-12T21:06:24.873" v="463" actId="20577"/>
        <pc:sldMkLst>
          <pc:docMk/>
          <pc:sldMk cId="2675395771" sldId="277"/>
        </pc:sldMkLst>
        <pc:spChg chg="mod">
          <ac:chgData name="Vijay Bogala" userId="63504118-204c-4be1-80aa-b03b0ab20c39" providerId="ADAL" clId="{374F5938-D6BE-4DF1-A10B-2FA049B80B8D}" dt="2025-10-12T07:59:39.928" v="252" actId="20577"/>
          <ac:spMkLst>
            <pc:docMk/>
            <pc:sldMk cId="2675395771" sldId="277"/>
            <ac:spMk id="2" creationId="{E772E82F-751C-9CDD-7F51-F8A868CFF61B}"/>
          </ac:spMkLst>
        </pc:spChg>
        <pc:spChg chg="mod">
          <ac:chgData name="Vijay Bogala" userId="63504118-204c-4be1-80aa-b03b0ab20c39" providerId="ADAL" clId="{374F5938-D6BE-4DF1-A10B-2FA049B80B8D}" dt="2025-10-12T21:06:24.873" v="463" actId="20577"/>
          <ac:spMkLst>
            <pc:docMk/>
            <pc:sldMk cId="2675395771" sldId="277"/>
            <ac:spMk id="3" creationId="{00965CB1-4D6D-A0AB-630E-2CB9A112B029}"/>
          </ac:spMkLst>
        </pc:spChg>
      </pc:sldChg>
      <pc:sldChg chg="modSp mod">
        <pc:chgData name="Vijay Bogala" userId="63504118-204c-4be1-80aa-b03b0ab20c39" providerId="ADAL" clId="{374F5938-D6BE-4DF1-A10B-2FA049B80B8D}" dt="2025-10-12T21:15:46.693" v="584" actId="1036"/>
        <pc:sldMkLst>
          <pc:docMk/>
          <pc:sldMk cId="2331091201" sldId="279"/>
        </pc:sldMkLst>
        <pc:spChg chg="mod">
          <ac:chgData name="Vijay Bogala" userId="63504118-204c-4be1-80aa-b03b0ab20c39" providerId="ADAL" clId="{374F5938-D6BE-4DF1-A10B-2FA049B80B8D}" dt="2025-10-12T21:15:46.693" v="584" actId="1036"/>
          <ac:spMkLst>
            <pc:docMk/>
            <pc:sldMk cId="2331091201" sldId="279"/>
            <ac:spMk id="16" creationId="{E0684504-6C47-6218-5768-6FA63D665E3D}"/>
          </ac:spMkLst>
        </pc:spChg>
      </pc:sldChg>
      <pc:sldChg chg="modSp mod">
        <pc:chgData name="Vijay Bogala" userId="63504118-204c-4be1-80aa-b03b0ab20c39" providerId="ADAL" clId="{374F5938-D6BE-4DF1-A10B-2FA049B80B8D}" dt="2025-10-12T21:16:37.380" v="609" actId="14100"/>
        <pc:sldMkLst>
          <pc:docMk/>
          <pc:sldMk cId="3323412556" sldId="280"/>
        </pc:sldMkLst>
        <pc:spChg chg="mod">
          <ac:chgData name="Vijay Bogala" userId="63504118-204c-4be1-80aa-b03b0ab20c39" providerId="ADAL" clId="{374F5938-D6BE-4DF1-A10B-2FA049B80B8D}" dt="2025-10-12T21:16:37.380" v="609" actId="14100"/>
          <ac:spMkLst>
            <pc:docMk/>
            <pc:sldMk cId="3323412556" sldId="280"/>
            <ac:spMk id="16" creationId="{FCDB964D-E6D7-F1A2-7262-3626D166A4A9}"/>
          </ac:spMkLst>
        </pc:spChg>
        <pc:picChg chg="mod">
          <ac:chgData name="Vijay Bogala" userId="63504118-204c-4be1-80aa-b03b0ab20c39" providerId="ADAL" clId="{374F5938-D6BE-4DF1-A10B-2FA049B80B8D}" dt="2025-10-12T21:16:20.151" v="601" actId="1035"/>
          <ac:picMkLst>
            <pc:docMk/>
            <pc:sldMk cId="3323412556" sldId="280"/>
            <ac:picMk id="13" creationId="{1FA4E134-37D6-F68F-28E8-BE9ED2A996C1}"/>
          </ac:picMkLst>
        </pc:picChg>
      </pc:sldChg>
      <pc:sldChg chg="addSp delSp modSp mod">
        <pc:chgData name="Vijay Bogala" userId="63504118-204c-4be1-80aa-b03b0ab20c39" providerId="ADAL" clId="{374F5938-D6BE-4DF1-A10B-2FA049B80B8D}" dt="2025-10-12T21:15:07.302" v="541" actId="478"/>
        <pc:sldMkLst>
          <pc:docMk/>
          <pc:sldMk cId="1013106907" sldId="282"/>
        </pc:sldMkLst>
        <pc:spChg chg="add del mod">
          <ac:chgData name="Vijay Bogala" userId="63504118-204c-4be1-80aa-b03b0ab20c39" providerId="ADAL" clId="{374F5938-D6BE-4DF1-A10B-2FA049B80B8D}" dt="2025-10-12T21:15:07.302" v="541" actId="478"/>
          <ac:spMkLst>
            <pc:docMk/>
            <pc:sldMk cId="1013106907" sldId="282"/>
            <ac:spMk id="8" creationId="{A489AF34-1D59-6FE6-1C54-8CB82EC956F1}"/>
          </ac:spMkLst>
        </pc:spChg>
        <pc:spChg chg="del mod">
          <ac:chgData name="Vijay Bogala" userId="63504118-204c-4be1-80aa-b03b0ab20c39" providerId="ADAL" clId="{374F5938-D6BE-4DF1-A10B-2FA049B80B8D}" dt="2025-10-12T21:15:02.407" v="539" actId="478"/>
          <ac:spMkLst>
            <pc:docMk/>
            <pc:sldMk cId="1013106907" sldId="282"/>
            <ac:spMk id="9" creationId="{A7B91BDE-CD1F-21C8-B76D-275F49DC50DB}"/>
          </ac:spMkLst>
        </pc:spChg>
        <pc:spChg chg="mod">
          <ac:chgData name="Vijay Bogala" userId="63504118-204c-4be1-80aa-b03b0ab20c39" providerId="ADAL" clId="{374F5938-D6BE-4DF1-A10B-2FA049B80B8D}" dt="2025-10-12T21:07:37.697" v="470" actId="20577"/>
          <ac:spMkLst>
            <pc:docMk/>
            <pc:sldMk cId="1013106907" sldId="282"/>
            <ac:spMk id="10" creationId="{CB0E21E5-759C-FD27-03EF-139D060C7D6D}"/>
          </ac:spMkLst>
        </pc:spChg>
        <pc:picChg chg="mod">
          <ac:chgData name="Vijay Bogala" userId="63504118-204c-4be1-80aa-b03b0ab20c39" providerId="ADAL" clId="{374F5938-D6BE-4DF1-A10B-2FA049B80B8D}" dt="2025-10-12T20:53:58.908" v="442" actId="1038"/>
          <ac:picMkLst>
            <pc:docMk/>
            <pc:sldMk cId="1013106907" sldId="282"/>
            <ac:picMk id="3" creationId="{9020B652-1DF2-66C0-85A9-895D576998CF}"/>
          </ac:picMkLst>
        </pc:picChg>
      </pc:sldChg>
      <pc:sldChg chg="modSp mod">
        <pc:chgData name="Vijay Bogala" userId="63504118-204c-4be1-80aa-b03b0ab20c39" providerId="ADAL" clId="{374F5938-D6BE-4DF1-A10B-2FA049B80B8D}" dt="2025-10-12T21:10:00.433" v="494" actId="255"/>
        <pc:sldMkLst>
          <pc:docMk/>
          <pc:sldMk cId="2961321209" sldId="283"/>
        </pc:sldMkLst>
        <pc:spChg chg="mod">
          <ac:chgData name="Vijay Bogala" userId="63504118-204c-4be1-80aa-b03b0ab20c39" providerId="ADAL" clId="{374F5938-D6BE-4DF1-A10B-2FA049B80B8D}" dt="2025-10-12T21:10:00.433" v="494" actId="255"/>
          <ac:spMkLst>
            <pc:docMk/>
            <pc:sldMk cId="2961321209" sldId="283"/>
            <ac:spMk id="12" creationId="{D5B6E3B0-139F-6AF9-6DF7-D451929BC9F2}"/>
          </ac:spMkLst>
        </pc:spChg>
        <pc:spChg chg="mod">
          <ac:chgData name="Vijay Bogala" userId="63504118-204c-4be1-80aa-b03b0ab20c39" providerId="ADAL" clId="{374F5938-D6BE-4DF1-A10B-2FA049B80B8D}" dt="2025-10-12T21:09:51.085" v="493" actId="255"/>
          <ac:spMkLst>
            <pc:docMk/>
            <pc:sldMk cId="2961321209" sldId="283"/>
            <ac:spMk id="13" creationId="{824ADFEE-5AA2-B268-E822-3E32464C4C82}"/>
          </ac:spMkLst>
        </pc:spChg>
      </pc:sldChg>
      <pc:sldMasterChg chg="modSp mod">
        <pc:chgData name="Vijay Bogala" userId="63504118-204c-4be1-80aa-b03b0ab20c39" providerId="ADAL" clId="{374F5938-D6BE-4DF1-A10B-2FA049B80B8D}" dt="2025-10-12T21:14:03.825" v="534" actId="20577"/>
        <pc:sldMasterMkLst>
          <pc:docMk/>
          <pc:sldMasterMk cId="2653178425" sldId="2147483660"/>
        </pc:sldMasterMkLst>
        <pc:spChg chg="mod">
          <ac:chgData name="Vijay Bogala" userId="63504118-204c-4be1-80aa-b03b0ab20c39" providerId="ADAL" clId="{374F5938-D6BE-4DF1-A10B-2FA049B80B8D}" dt="2025-10-12T21:14:03.825" v="534" actId="20577"/>
          <ac:spMkLst>
            <pc:docMk/>
            <pc:sldMasterMk cId="2653178425" sldId="2147483660"/>
            <ac:spMk id="10" creationId="{29D1E917-6813-D282-C770-7DEAF2BEF5AE}"/>
          </ac:spMkLst>
        </pc:spChg>
      </pc:sldMasterChg>
    </pc:docChg>
  </pc:docChgLst>
  <pc:docChgLst>
    <pc:chgData name="Josef Remberger" userId="S::jore7960@stud.hs-flensburg.de::7497df3f-f8b8-4cfe-8089-9b4ad60d4715" providerId="AD" clId="Web-{4E4F1536-7935-7734-AD14-D12955FDFA96}"/>
    <pc:docChg chg="delSld modSld modSection">
      <pc:chgData name="Josef Remberger" userId="S::jore7960@stud.hs-flensburg.de::7497df3f-f8b8-4cfe-8089-9b4ad60d4715" providerId="AD" clId="Web-{4E4F1536-7935-7734-AD14-D12955FDFA96}" dt="2025-10-12T16:44:59.001" v="18" actId="20577"/>
      <pc:docMkLst>
        <pc:docMk/>
      </pc:docMkLst>
      <pc:sldChg chg="modSp">
        <pc:chgData name="Josef Remberger" userId="S::jore7960@stud.hs-flensburg.de::7497df3f-f8b8-4cfe-8089-9b4ad60d4715" providerId="AD" clId="Web-{4E4F1536-7935-7734-AD14-D12955FDFA96}" dt="2025-10-12T16:43:20.734" v="3" actId="20577"/>
        <pc:sldMkLst>
          <pc:docMk/>
          <pc:sldMk cId="2664931291" sldId="273"/>
        </pc:sldMkLst>
        <pc:spChg chg="mod">
          <ac:chgData name="Josef Remberger" userId="S::jore7960@stud.hs-flensburg.de::7497df3f-f8b8-4cfe-8089-9b4ad60d4715" providerId="AD" clId="Web-{4E4F1536-7935-7734-AD14-D12955FDFA96}" dt="2025-10-12T16:43:20.734" v="3" actId="20577"/>
          <ac:spMkLst>
            <pc:docMk/>
            <pc:sldMk cId="2664931291" sldId="273"/>
            <ac:spMk id="2" creationId="{BC8A5761-C58E-5FDF-F2C0-8788E28E8E12}"/>
          </ac:spMkLst>
        </pc:spChg>
      </pc:sldChg>
      <pc:sldChg chg="del">
        <pc:chgData name="Josef Remberger" userId="S::jore7960@stud.hs-flensburg.de::7497df3f-f8b8-4cfe-8089-9b4ad60d4715" providerId="AD" clId="Web-{4E4F1536-7935-7734-AD14-D12955FDFA96}" dt="2025-10-12T16:42:53.014" v="0"/>
        <pc:sldMkLst>
          <pc:docMk/>
          <pc:sldMk cId="1055036270" sldId="274"/>
        </pc:sldMkLst>
      </pc:sldChg>
      <pc:sldChg chg="modSp">
        <pc:chgData name="Josef Remberger" userId="S::jore7960@stud.hs-flensburg.de::7497df3f-f8b8-4cfe-8089-9b4ad60d4715" providerId="AD" clId="Web-{4E4F1536-7935-7734-AD14-D12955FDFA96}" dt="2025-10-12T16:44:59.001" v="18" actId="20577"/>
        <pc:sldMkLst>
          <pc:docMk/>
          <pc:sldMk cId="3052998566" sldId="276"/>
        </pc:sldMkLst>
        <pc:spChg chg="mod">
          <ac:chgData name="Josef Remberger" userId="S::jore7960@stud.hs-flensburg.de::7497df3f-f8b8-4cfe-8089-9b4ad60d4715" providerId="AD" clId="Web-{4E4F1536-7935-7734-AD14-D12955FDFA96}" dt="2025-10-12T16:43:43.593" v="13" actId="20577"/>
          <ac:spMkLst>
            <pc:docMk/>
            <pc:sldMk cId="3052998566" sldId="276"/>
            <ac:spMk id="7" creationId="{2E69788C-3D63-655C-B160-44D540649DD7}"/>
          </ac:spMkLst>
        </pc:spChg>
        <pc:spChg chg="mod">
          <ac:chgData name="Josef Remberger" userId="S::jore7960@stud.hs-flensburg.de::7497df3f-f8b8-4cfe-8089-9b4ad60d4715" providerId="AD" clId="Web-{4E4F1536-7935-7734-AD14-D12955FDFA96}" dt="2025-10-12T16:44:53.095" v="17" actId="20577"/>
          <ac:spMkLst>
            <pc:docMk/>
            <pc:sldMk cId="3052998566" sldId="276"/>
            <ac:spMk id="8" creationId="{798FF2E8-9003-14B1-C723-372819E3CE43}"/>
          </ac:spMkLst>
        </pc:spChg>
        <pc:spChg chg="mod">
          <ac:chgData name="Josef Remberger" userId="S::jore7960@stud.hs-flensburg.de::7497df3f-f8b8-4cfe-8089-9b4ad60d4715" providerId="AD" clId="Web-{4E4F1536-7935-7734-AD14-D12955FDFA96}" dt="2025-10-12T16:44:59.001" v="18" actId="20577"/>
          <ac:spMkLst>
            <pc:docMk/>
            <pc:sldMk cId="3052998566" sldId="276"/>
            <ac:spMk id="9" creationId="{A7B91BDE-CD1F-21C8-B76D-275F49DC50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el 5">
            <a:extLst>
              <a:ext uri="{FF2B5EF4-FFF2-40B4-BE49-F238E27FC236}">
                <a16:creationId xmlns:a16="http://schemas.microsoft.com/office/drawing/2014/main" id="{AB1D9243-8229-B9C4-A02A-5E63BE83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4BB005FA-39FA-12C8-DC2D-31A34076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9B9390C7-5C48-FF96-A176-8D62B689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E1E447F1-4BB7-C0B9-2C90-8D55E0F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EC6DC7B-0BF4-D23E-1CAE-9BF25160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22F1B93-DAED-25B4-688A-813C27CB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E5A38B90-6CF1-6378-301C-C521B765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FB5D0E-2AD2-E28A-9A21-04CC328B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406577CD-08F7-5720-DD92-E66C9DAE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5ADA321-F552-EF84-BBCA-5276BF5E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7ED8DAD-1C41-6A45-1981-E6949003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46E6D14-178F-CA24-0DC2-2367F8A7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16A8A9D-45D2-FFEF-2144-D177479B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2027B-1712-E55F-EAC0-449C8038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F97A6E-B7EC-784A-0FAB-997AFAB4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6173F95-FB75-D38B-607D-9D080141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F582110-FBCF-A284-F7F3-5153108D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50A1E64-07A9-FF3E-75A3-E1507AE0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3ECC2B0-5444-541A-79FE-AFAFDD07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879B8D2-A613-93F1-ABC0-1661A58D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6A2BA56-9D07-DEBC-7468-34D8D03C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643C59-8953-69F6-84A2-CBEC631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35365-4DCE-29A2-A811-A676DF05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D7FCC3-9A60-9208-D0A8-4D74707A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1F12C05-B41A-F75E-6E17-2540906C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F215B-2D49-F8EF-5C27-13A76648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6A5CA1-B3FC-B0E4-2865-E8B542EF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AAE0724-3D56-3DBB-40B5-077A4C02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61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3BFB0F-4CAD-8072-8ADC-EF6C3DD6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C9E1FA-B12A-4E64-A7FE-9F1D40FE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80E9DB-D8D6-DA40-1EB5-4B06D5A1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D95B4E6-9537-C393-2824-6880393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65A59CEA-8229-C3ED-FBFD-CCD1C02C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124F5D1E-22CA-E4DD-FCEF-1893573E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38C9C93-276C-C0E0-AFDF-747E93327DCF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2209E185-F596-9669-F702-B2893270DDC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7A61A0B5-1F7C-5B1E-20F7-A7C8176F2BF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F3CAB95-1F44-CAD3-DEA8-659A3642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26012D2-2050-E616-04BA-797D954EF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A5647994-5BB7-1BCA-C59F-0492450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9E45A9B0-40B3-EFC2-CB05-B97B489810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200"/>
              <a:t>Vijay </a:t>
            </a:r>
            <a:r>
              <a:rPr lang="de-DE" sz="1200" err="1"/>
              <a:t>Simha</a:t>
            </a:r>
            <a:r>
              <a:rPr lang="de-DE" sz="1200"/>
              <a:t> Reddy </a:t>
            </a:r>
            <a:r>
              <a:rPr lang="de-DE" sz="1200" err="1"/>
              <a:t>Bogala</a:t>
            </a:r>
            <a:endParaRPr lang="de-DE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27F6A0BC-02A2-CB24-ADCD-401C7A1BFD3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B40418C9-7AED-100D-419C-BBB50E260AC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F55A80-916B-21A5-79EF-CD8D2A8465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352DFF-4AD1-A52C-7641-43FDFE10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51579035-770D-D1E0-481F-7EC7808B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06C0D766-7156-7FFB-F366-587C2B63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4CD05D44-76D6-19C9-0A8C-F0CC29CE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4CBB5F11-BFCB-5A82-56D8-AE10EDD6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55F27C04-DA94-E49D-04AD-A0CFF6FA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B50C1D8-04E2-3F45-6CBA-77FD4E7E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C3D34F6A-4142-3632-2880-BD75E1EC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36E5149-F111-475F-F559-1243BB6A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Grid Code Development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9D1E917-6813-D282-C770-7DEAF2BEF5AE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Presented by: Vijay Bogala</a:t>
            </a:r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  <p:sldLayoutId id="2147483674" r:id="rId3"/>
    <p:sldLayoutId id="2147483685" r:id="rId4"/>
    <p:sldLayoutId id="2147483684" r:id="rId5"/>
    <p:sldLayoutId id="2147483688" r:id="rId6"/>
    <p:sldLayoutId id="2147483666" r:id="rId7"/>
    <p:sldLayoutId id="2147483689" r:id="rId8"/>
    <p:sldLayoutId id="2147483662" r:id="rId9"/>
    <p:sldLayoutId id="2147483690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13/10/2025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3</a:t>
            </a:r>
          </a:p>
          <a:p>
            <a:pPr algn="ctr"/>
            <a:r>
              <a:rPr lang="it-IT" sz="2000">
                <a:latin typeface="Aptos (Textkörper)"/>
              </a:rPr>
              <a:t>Date: 14/10/2025</a:t>
            </a:r>
          </a:p>
          <a:p>
            <a:pPr algn="ctr"/>
            <a:r>
              <a:rPr lang="it-IT" sz="2000">
                <a:latin typeface="Aptos (Textkörper)"/>
              </a:rPr>
              <a:t>Supervisor:</a:t>
            </a:r>
            <a:r>
              <a:rPr lang="it-IT">
                <a:latin typeface="Aptos"/>
              </a:rPr>
              <a:t> Prof. Dr.-Ing. </a:t>
            </a:r>
            <a:r>
              <a:rPr lang="it-IT" err="1">
                <a:latin typeface="Aptos"/>
              </a:rPr>
              <a:t>Saiju</a:t>
            </a:r>
            <a:endParaRPr lang="it-IT">
              <a:latin typeface="Aptos"/>
            </a:endParaRP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sz="1400"/>
              <a:t>Vijay Bogala / </a:t>
            </a:r>
            <a:r>
              <a:rPr lang="de-DE"/>
              <a:t>Josef Remberger 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Grid</a:t>
            </a:r>
            <a:r>
              <a:rPr lang="de-DE"/>
              <a:t> Code 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US"/>
              <a:t>Wind Farm - Doubly-Fed Induction Generator (DFIG) Average Model. </a:t>
            </a:r>
            <a:r>
              <a:rPr lang="it-IT"/>
              <a:t>https://de.mathworks.com/help/sps/ug/wind-farm-dfig-average-model.html (</a:t>
            </a:r>
            <a:r>
              <a:rPr lang="it-IT" err="1"/>
              <a:t>accessed</a:t>
            </a:r>
            <a:r>
              <a:rPr lang="it-IT"/>
              <a:t> </a:t>
            </a:r>
            <a:r>
              <a:rPr lang="it-IT" err="1"/>
              <a:t>Oct</a:t>
            </a:r>
            <a:r>
              <a:rPr lang="it-IT"/>
              <a:t>. 12, 2025)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[2] E.ON-</a:t>
            </a:r>
            <a:r>
              <a:rPr lang="it-IT" err="1"/>
              <a:t>Netz</a:t>
            </a:r>
            <a:r>
              <a:rPr lang="it-IT"/>
              <a:t> GmbH / </a:t>
            </a:r>
            <a:r>
              <a:rPr lang="en-US"/>
              <a:t>Grid connection rules for high and extra-high voltage. http://www.eon-netz.com/pages/ehn_de/Veroeffentlichungen/Netzanschluss/Netzanschlussregeln/ENENARHS2006de.pdf (accessed Oct. 12, 2025)</a:t>
            </a:r>
            <a:endParaRPr lang="it-IT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[3] </a:t>
            </a:r>
            <a:r>
              <a:rPr lang="en-US"/>
              <a:t>SYRRIAN ARAB REPUBLIC / Ministry of Electricity / PETE / Transmission Grid Code, 2014 (accessed Oct. 11, 2025)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26D83DB4-11DF-4DC9-9AFB-FDB45DBDB9C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Team Name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8A5761-C58E-5FDF-F2C0-8788E28E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Simulink simulation</a:t>
            </a:r>
          </a:p>
          <a:p>
            <a:pPr lvl="1"/>
            <a:r>
              <a:rPr lang="en-US"/>
              <a:t>Block Scheme </a:t>
            </a:r>
          </a:p>
          <a:p>
            <a:pPr lvl="1"/>
            <a:r>
              <a:rPr lang="en-US"/>
              <a:t>Simulation Results</a:t>
            </a:r>
          </a:p>
          <a:p>
            <a:r>
              <a:rPr lang="en-US"/>
              <a:t>German vs. Syrian grid code</a:t>
            </a:r>
          </a:p>
          <a:p>
            <a:r>
              <a:rPr lang="en-US"/>
              <a:t>Further work</a:t>
            </a:r>
          </a:p>
          <a:p>
            <a:endParaRPr lang="en-GB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97233-25F0-AC70-89CB-32DC983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F8E95-F853-D383-97C6-DACDAC8A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371BD-3289-37AA-010C-E60A7C4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Grid Code Development/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5AD07-F640-5D0C-F7E5-7D45203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69788C-3D63-655C-B160-44D5406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1. Simulink simulation 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8FF2E8-9003-14B1-C723-372819E3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/>
              <a:t>Based on the “Wind Farm - </a:t>
            </a:r>
            <a:r>
              <a:rPr lang="en-US"/>
              <a:t>Doubly-Fed Induction Generator (DFIG) Average Model” in MATLAB</a:t>
            </a:r>
            <a:endParaRPr lang="en-US" b="0" i="0"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r>
              <a:rPr lang="en-GB"/>
              <a:t> Simulation Setup: Voltage Dip of 0.2 </a:t>
            </a:r>
            <a:r>
              <a:rPr lang="en-GB" err="1"/>
              <a:t>pu</a:t>
            </a:r>
            <a:r>
              <a:rPr lang="en-GB"/>
              <a:t> in a period of 0.5 sec. with a 5 MW DFIG</a:t>
            </a:r>
          </a:p>
          <a:p>
            <a:r>
              <a:rPr lang="en-GB"/>
              <a:t>Simulation Target: </a:t>
            </a:r>
            <a:r>
              <a:rPr lang="en-US"/>
              <a:t>Analysis of Low Voltage Ride-Through (LVRT) Behavior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D73C-0798-D64A-65F8-347CE6F0278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4618D-9962-E5B2-2630-9F76D5D660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4777-270B-BA9C-6314-17581151996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0529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69788C-3D63-655C-B160-44D5406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1-i. Block Scheme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9020B652-1DF2-66C0-85A9-895D5769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184" y="2022354"/>
            <a:ext cx="10904592" cy="310038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D73C-0798-D64A-65F8-347CE6F0278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4618D-9962-E5B2-2630-9F76D5D660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4777-270B-BA9C-6314-17581151996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Griid Code Development / Optimus Syria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B0E21E5-759C-FD27-03EF-139D060C7D6D}"/>
              </a:ext>
            </a:extLst>
          </p:cNvPr>
          <p:cNvSpPr txBox="1"/>
          <p:nvPr/>
        </p:nvSpPr>
        <p:spPr>
          <a:xfrm>
            <a:off x="2069564" y="5454405"/>
            <a:ext cx="81941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/>
              <a:t>Block Scheme of a 5 MW DFIG; Modified from [1] Gagnon, 2025</a:t>
            </a:r>
          </a:p>
        </p:txBody>
      </p:sp>
    </p:spTree>
    <p:extLst>
      <p:ext uri="{BB962C8B-B14F-4D97-AF65-F5344CB8AC3E}">
        <p14:creationId xmlns:p14="http://schemas.microsoft.com/office/powerpoint/2010/main" val="101310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69788C-3D63-655C-B160-44D5406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1-ii. Simulation Results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98FF2E8-9003-14B1-C723-372819E3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 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D73C-0798-D64A-65F8-347CE6F0278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4618D-9962-E5B2-2630-9F76D5D660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4777-270B-BA9C-6314-17581151996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Griid Code Development / Optimus Syria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45BFE64-AF57-F0BA-063C-FE982B3C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479"/>
            <a:ext cx="10515203" cy="45000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0684504-6C47-6218-5768-6FA63D665E3D}"/>
              </a:ext>
            </a:extLst>
          </p:cNvPr>
          <p:cNvSpPr txBox="1"/>
          <p:nvPr/>
        </p:nvSpPr>
        <p:spPr>
          <a:xfrm>
            <a:off x="739389" y="5907527"/>
            <a:ext cx="115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/>
              <a:t>(Voltage, Current, active and reactive Power on the converter output; Created with Simulink; 12/10/2025)</a:t>
            </a:r>
          </a:p>
        </p:txBody>
      </p:sp>
    </p:spTree>
    <p:extLst>
      <p:ext uri="{BB962C8B-B14F-4D97-AF65-F5344CB8AC3E}">
        <p14:creationId xmlns:p14="http://schemas.microsoft.com/office/powerpoint/2010/main" val="233109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69788C-3D63-655C-B160-44D5406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1-ii. Simulation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D73C-0798-D64A-65F8-347CE6F02788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4618D-9962-E5B2-2630-9F76D5D660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64777-270B-BA9C-6314-175811519960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Griid Code Development / Optimus Syria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1FA4E134-37D6-F68F-28E8-BE9ED2A99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8857"/>
            <a:ext cx="10489865" cy="4500000"/>
          </a:xfr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CDB964D-E6D7-F1A2-7262-3626D166A4A9}"/>
              </a:ext>
            </a:extLst>
          </p:cNvPr>
          <p:cNvSpPr txBox="1"/>
          <p:nvPr/>
        </p:nvSpPr>
        <p:spPr>
          <a:xfrm>
            <a:off x="751027" y="5898857"/>
            <a:ext cx="10489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/>
              <a:t>(DC-link voltage, rotational speed of the rotor, active and reactive Power on the grid side; Created with Simulink; 12/10/2025)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32341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EC0A-4FF0-85D1-BBED-618939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 German vs. Syrian grid code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4AF15F0-D63F-5FF1-CFE8-D8815EB70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72"/>
          <a:stretch/>
        </p:blipFill>
        <p:spPr>
          <a:xfrm>
            <a:off x="569997" y="2286000"/>
            <a:ext cx="5391902" cy="284896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CC43C-7E8C-D65A-3AFA-7FFBDDC700C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3D075-9743-29B7-25AD-3FA080587CF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Griid Code Development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E41279-55D9-911F-D92D-3DB3E93F1B5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E79C2E-57BC-F67F-16D9-C3095FFED93A}"/>
              </a:ext>
            </a:extLst>
          </p:cNvPr>
          <p:cNvCxnSpPr/>
          <p:nvPr/>
        </p:nvCxnSpPr>
        <p:spPr>
          <a:xfrm>
            <a:off x="5830052" y="1438275"/>
            <a:ext cx="0" cy="5000625"/>
          </a:xfrm>
          <a:prstGeom prst="line">
            <a:avLst/>
          </a:prstGeom>
          <a:ln w="28575">
            <a:solidFill>
              <a:srgbClr val="8ECEF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F057B5-C3B4-0ACF-F764-731A37047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2" t="9996" r="1172"/>
          <a:stretch/>
        </p:blipFill>
        <p:spPr bwMode="auto">
          <a:xfrm>
            <a:off x="6029326" y="2600326"/>
            <a:ext cx="5743574" cy="260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feld 8">
            <a:extLst>
              <a:ext uri="{FF2B5EF4-FFF2-40B4-BE49-F238E27FC236}">
                <a16:creationId xmlns:a16="http://schemas.microsoft.com/office/drawing/2014/main" id="{29C076FF-0CFB-ED00-1B05-8D784C337DBD}"/>
              </a:ext>
            </a:extLst>
          </p:cNvPr>
          <p:cNvSpPr txBox="1"/>
          <p:nvPr/>
        </p:nvSpPr>
        <p:spPr>
          <a:xfrm>
            <a:off x="6029326" y="5201644"/>
            <a:ext cx="598017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Voltage Profile Recovery of Wind Generators During and After a voltage sag; Syrian grid code / PETE [3]; (11/10/2025) </a:t>
            </a:r>
            <a:endParaRPr lang="en-GB" sz="1400"/>
          </a:p>
        </p:txBody>
      </p:sp>
      <p:sp>
        <p:nvSpPr>
          <p:cNvPr id="15" name="Textfeld 8">
            <a:extLst>
              <a:ext uri="{FF2B5EF4-FFF2-40B4-BE49-F238E27FC236}">
                <a16:creationId xmlns:a16="http://schemas.microsoft.com/office/drawing/2014/main" id="{4C1358E0-C526-67CD-8995-4560DE012B83}"/>
              </a:ext>
            </a:extLst>
          </p:cNvPr>
          <p:cNvSpPr txBox="1"/>
          <p:nvPr/>
        </p:nvSpPr>
        <p:spPr>
          <a:xfrm>
            <a:off x="485776" y="5201644"/>
            <a:ext cx="521242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Voltage Profile Recovery of Wind Generators During and After a voltage sag; German grid code / E. O-Netz GmbH [2]; (11/10/2025) </a:t>
            </a: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1980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6EC0A-4FF0-85D1-BBED-6189399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2. German vs. Syrian grid code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CC43C-7E8C-D65A-3AFA-7FFBDDC700C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33D075-9743-29B7-25AD-3FA080587CF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Griid Code Development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E41279-55D9-911F-D92D-3DB3E93F1B5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5073D58-4F14-C0EB-AE9F-2EDEB4B4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354" r="7167"/>
          <a:stretch/>
        </p:blipFill>
        <p:spPr>
          <a:xfrm>
            <a:off x="306305" y="1947594"/>
            <a:ext cx="5419725" cy="3419952"/>
          </a:xfr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C823196-4296-ADD2-DC9B-89CA3E8543B1}"/>
              </a:ext>
            </a:extLst>
          </p:cNvPr>
          <p:cNvCxnSpPr/>
          <p:nvPr/>
        </p:nvCxnSpPr>
        <p:spPr>
          <a:xfrm>
            <a:off x="5830052" y="1438275"/>
            <a:ext cx="0" cy="5000625"/>
          </a:xfrm>
          <a:prstGeom prst="line">
            <a:avLst/>
          </a:prstGeom>
          <a:ln w="28575">
            <a:solidFill>
              <a:srgbClr val="8ECEF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0A0B7-8EDA-A898-95D1-8569C66E7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105025"/>
            <a:ext cx="50101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0">
            <a:extLst>
              <a:ext uri="{FF2B5EF4-FFF2-40B4-BE49-F238E27FC236}">
                <a16:creationId xmlns:a16="http://schemas.microsoft.com/office/drawing/2014/main" id="{D5B6E3B0-139F-6AF9-6DF7-D451929BC9F2}"/>
              </a:ext>
            </a:extLst>
          </p:cNvPr>
          <p:cNvSpPr txBox="1"/>
          <p:nvPr/>
        </p:nvSpPr>
        <p:spPr>
          <a:xfrm>
            <a:off x="6210300" y="5624452"/>
            <a:ext cx="51435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Minimum requirements for a non-synchronous machine in voltage control; Syrian grid code / PETE [3]; (11/10/2025) </a:t>
            </a:r>
            <a:endParaRPr lang="en-GB" sz="1400"/>
          </a:p>
        </p:txBody>
      </p:sp>
      <p:sp>
        <p:nvSpPr>
          <p:cNvPr id="13" name="Textfeld 10">
            <a:extLst>
              <a:ext uri="{FF2B5EF4-FFF2-40B4-BE49-F238E27FC236}">
                <a16:creationId xmlns:a16="http://schemas.microsoft.com/office/drawing/2014/main" id="{824ADFEE-5AA2-B268-E822-3E32464C4C82}"/>
              </a:ext>
            </a:extLst>
          </p:cNvPr>
          <p:cNvSpPr txBox="1"/>
          <p:nvPr/>
        </p:nvSpPr>
        <p:spPr>
          <a:xfrm>
            <a:off x="404812" y="5424397"/>
            <a:ext cx="5413375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Minimum requirements for a non-synchronous machine in voltage control; German grid code / E.ON-Netz  [2]; 2018</a:t>
            </a:r>
            <a:r>
              <a:rPr lang="en-US" sz="2400"/>
              <a:t> 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6132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2E82F-751C-9CDD-7F51-F8A868C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3. Further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65CB1-4D6D-A0AB-630E-2CB9A112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More simulations in SIMULINK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59BAB-43FB-D1E1-51A7-EAD15E6303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B8928-1466-B0AB-173E-6A48832275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4E2CD-6889-FB6E-4E0F-16AF7E1D540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/>
              <a:t>Griid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7539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CEFA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 Vijay Bogala.potx" id="{00328DB0-A8A4-4D7C-AB7F-DAF35E03D551}" vid="{68A51B37-FCF8-4DA7-8EB2-E147F7651C42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 Vijay Bogala.potx" id="{00328DB0-A8A4-4D7C-AB7F-DAF35E03D551}" vid="{82D5ED6C-B336-41F7-B28D-7D5A7A48C1A5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id Code-Template Vijay Bogala.potx" id="{00328DB0-A8A4-4D7C-AB7F-DAF35E03D551}" vid="{28E02D97-AE38-48C7-B7BB-E197184B716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Grid Code-Template Vijay Bogala</Template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</vt:lpstr>
      <vt:lpstr>1_Office</vt:lpstr>
      <vt:lpstr>Benutzerdefiniertes Design</vt:lpstr>
      <vt:lpstr>PowerPoint Presentation</vt:lpstr>
      <vt:lpstr>List of contents</vt:lpstr>
      <vt:lpstr>1. Simulink simulation </vt:lpstr>
      <vt:lpstr>1-i. Block Scheme</vt:lpstr>
      <vt:lpstr>1-ii. Simulation Results</vt:lpstr>
      <vt:lpstr>1-ii. Simulation Results</vt:lpstr>
      <vt:lpstr>2. German vs. Syrian grid code</vt:lpstr>
      <vt:lpstr>2. German vs. Syrian grid code</vt:lpstr>
      <vt:lpstr>3. Further work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revision>1</cp:revision>
  <dcterms:created xsi:type="dcterms:W3CDTF">2025-10-05T09:08:46Z</dcterms:created>
  <dcterms:modified xsi:type="dcterms:W3CDTF">2025-10-13T08:59:52Z</dcterms:modified>
</cp:coreProperties>
</file>