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9" r:id="rId4"/>
    <p:sldId id="264" r:id="rId5"/>
    <p:sldId id="265" r:id="rId6"/>
    <p:sldId id="261" r:id="rId7"/>
    <p:sldId id="267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4"/>
            <p14:sldId id="265"/>
            <p14:sldId id="261"/>
            <p14:sldId id="267"/>
            <p14:sldId id="260"/>
            <p14:sldId id="263"/>
          </p14:sldIdLst>
        </p14:section>
        <p14:section name="bibliography" id="{2ECB0A3B-7D16-4F98-AD6A-5308DF7BF07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14265-C659-4418-BBDB-12194BCECB6E}">
      <dgm:prSet/>
      <dgm:spPr/>
      <dgm:t>
        <a:bodyPr/>
        <a:lstStyle/>
        <a:p>
          <a:r>
            <a:rPr lang="en-US" b="1" dirty="0"/>
            <a:t>Lidar-Assisted Control (LAC)</a:t>
          </a:r>
          <a:r>
            <a:rPr lang="en-US" dirty="0"/>
            <a:t> can reduce turbine loads, improve pitch control response, and modestly increase energy capture or lifetime — especially using collective-pitch feedforward control. </a:t>
          </a:r>
        </a:p>
      </dgm:t>
    </dgm:pt>
    <dgm:pt modelId="{2810C372-E780-42B5-8FB8-FB947F5D4AEC}" type="parTrans" cxnId="{042F50E0-8C0A-4A08-804A-B9C79B3A8CE8}">
      <dgm:prSet/>
      <dgm:spPr/>
      <dgm:t>
        <a:bodyPr/>
        <a:lstStyle/>
        <a:p>
          <a:endParaRPr lang="en-US"/>
        </a:p>
      </dgm:t>
    </dgm:pt>
    <dgm:pt modelId="{4EF94381-16D0-42B4-AAC6-CD985CE24360}" type="sibTrans" cxnId="{042F50E0-8C0A-4A08-804A-B9C79B3A8CE8}">
      <dgm:prSet/>
      <dgm:spPr/>
      <dgm:t>
        <a:bodyPr/>
        <a:lstStyle/>
        <a:p>
          <a:endParaRPr lang="en-US"/>
        </a:p>
      </dgm:t>
    </dgm:pt>
    <dgm:pt modelId="{42A623F9-600C-48AD-AA5C-D47B437331A5}">
      <dgm:prSet/>
      <dgm:spPr/>
      <dgm:t>
        <a:bodyPr/>
        <a:lstStyle/>
        <a:p>
          <a:r>
            <a:rPr lang="en-US" b="1" dirty="0"/>
            <a:t>Start with nacelle-mounted LiDAR + collective-pitch feedforward</a:t>
          </a:r>
          <a:r>
            <a:rPr lang="en-US" dirty="0"/>
            <a:t> (most proven LAC method) to reduce turbine loads and extend lifetime.</a:t>
          </a:r>
        </a:p>
      </dgm:t>
    </dgm:pt>
    <dgm:pt modelId="{B11D9BFA-1157-494A-B10C-011DCE71CD81}" type="parTrans" cxnId="{8A7A506E-738E-4A77-817B-BAC6430B7A9C}">
      <dgm:prSet/>
      <dgm:spPr/>
      <dgm:t>
        <a:bodyPr/>
        <a:lstStyle/>
        <a:p>
          <a:endParaRPr lang="en-US"/>
        </a:p>
      </dgm:t>
    </dgm:pt>
    <dgm:pt modelId="{B0BA648E-C359-4D1F-8D05-E0DE07738B82}" type="sibTrans" cxnId="{8A7A506E-738E-4A77-817B-BAC6430B7A9C}">
      <dgm:prSet/>
      <dgm:spPr/>
      <dgm:t>
        <a:bodyPr/>
        <a:lstStyle/>
        <a:p>
          <a:endParaRPr lang="en-US"/>
        </a:p>
      </dgm:t>
    </dgm:pt>
    <dgm:pt modelId="{84BDE96D-D1A5-40A1-AF1D-B50789E215EB}">
      <dgm:prSet/>
      <dgm:spPr/>
      <dgm:t>
        <a:bodyPr/>
        <a:lstStyle/>
        <a:p>
          <a:r>
            <a:rPr lang="en-US" b="1" dirty="0"/>
            <a:t>Ensure dust/visibility mitigation and robust fallback control</a:t>
          </a:r>
          <a:r>
            <a:rPr lang="en-US" dirty="0"/>
            <a:t> so turbines safely revert to baseline if LiDAR signals degrade.</a:t>
          </a:r>
        </a:p>
      </dgm:t>
    </dgm:pt>
    <dgm:pt modelId="{0F55B578-8D3E-4B10-8C48-1F02E2BE7483}" type="parTrans" cxnId="{A56CF04A-744A-4455-BB67-CE654AA6216D}">
      <dgm:prSet/>
      <dgm:spPr/>
      <dgm:t>
        <a:bodyPr/>
        <a:lstStyle/>
        <a:p>
          <a:endParaRPr lang="en-US"/>
        </a:p>
      </dgm:t>
    </dgm:pt>
    <dgm:pt modelId="{362A1EE9-64B0-415C-940B-7BA37E0F8345}" type="sibTrans" cxnId="{A56CF04A-744A-4455-BB67-CE654AA6216D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A0C174E7-3D2F-4753-BD27-A4F4352E709F}" type="pres">
      <dgm:prSet presAssocID="{F4B14265-C659-4418-BBDB-12194BCECB6E}" presName="parentText" presStyleLbl="node1" presStyleIdx="0" presStyleCnt="3" custScaleX="95899" custScaleY="79438">
        <dgm:presLayoutVars>
          <dgm:chMax val="0"/>
          <dgm:bulletEnabled val="1"/>
        </dgm:presLayoutVars>
      </dgm:prSet>
      <dgm:spPr/>
    </dgm:pt>
    <dgm:pt modelId="{7FE23A87-54E2-4A42-9E6E-48D3C6D35300}" type="pres">
      <dgm:prSet presAssocID="{4EF94381-16D0-42B4-AAC6-CD985CE24360}" presName="spacer" presStyleCnt="0"/>
      <dgm:spPr/>
    </dgm:pt>
    <dgm:pt modelId="{78EF3037-D12C-4D86-8186-95BC34FE95F6}" type="pres">
      <dgm:prSet presAssocID="{42A623F9-600C-48AD-AA5C-D47B437331A5}" presName="parentText" presStyleLbl="node1" presStyleIdx="1" presStyleCnt="3" custScaleX="96114" custScaleY="85760">
        <dgm:presLayoutVars>
          <dgm:chMax val="0"/>
          <dgm:bulletEnabled val="1"/>
        </dgm:presLayoutVars>
      </dgm:prSet>
      <dgm:spPr/>
    </dgm:pt>
    <dgm:pt modelId="{5A3280ED-1367-4C12-898A-DEAFFBB28B84}" type="pres">
      <dgm:prSet presAssocID="{B0BA648E-C359-4D1F-8D05-E0DE07738B82}" presName="spacer" presStyleCnt="0"/>
      <dgm:spPr/>
    </dgm:pt>
    <dgm:pt modelId="{26A48CAA-4C80-4352-B8F7-0ADD51C84F45}" type="pres">
      <dgm:prSet presAssocID="{84BDE96D-D1A5-40A1-AF1D-B50789E215EB}" presName="parentText" presStyleLbl="node1" presStyleIdx="2" presStyleCnt="3" custScaleX="95683" custScaleY="85567">
        <dgm:presLayoutVars>
          <dgm:chMax val="0"/>
          <dgm:bulletEnabled val="1"/>
        </dgm:presLayoutVars>
      </dgm:prSet>
      <dgm:spPr/>
    </dgm:pt>
  </dgm:ptLst>
  <dgm:cxnLst>
    <dgm:cxn modelId="{23D7BE23-69C7-4F1D-8EC4-019C64A73DE3}" type="presOf" srcId="{F4B14265-C659-4418-BBDB-12194BCECB6E}" destId="{A0C174E7-3D2F-4753-BD27-A4F4352E709F}" srcOrd="0" destOrd="0" presId="urn:microsoft.com/office/officeart/2005/8/layout/vList2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A56CF04A-744A-4455-BB67-CE654AA6216D}" srcId="{A1C72425-CAA4-4F74-814B-9DC471C3954C}" destId="{84BDE96D-D1A5-40A1-AF1D-B50789E215EB}" srcOrd="2" destOrd="0" parTransId="{0F55B578-8D3E-4B10-8C48-1F02E2BE7483}" sibTransId="{362A1EE9-64B0-415C-940B-7BA37E0F8345}"/>
    <dgm:cxn modelId="{8A7A506E-738E-4A77-817B-BAC6430B7A9C}" srcId="{A1C72425-CAA4-4F74-814B-9DC471C3954C}" destId="{42A623F9-600C-48AD-AA5C-D47B437331A5}" srcOrd="1" destOrd="0" parTransId="{B11D9BFA-1157-494A-B10C-011DCE71CD81}" sibTransId="{B0BA648E-C359-4D1F-8D05-E0DE07738B82}"/>
    <dgm:cxn modelId="{4326628C-3A6A-4E7E-9526-4CB6F45C0DAF}" type="presOf" srcId="{84BDE96D-D1A5-40A1-AF1D-B50789E215EB}" destId="{26A48CAA-4C80-4352-B8F7-0ADD51C84F45}" srcOrd="0" destOrd="0" presId="urn:microsoft.com/office/officeart/2005/8/layout/vList2"/>
    <dgm:cxn modelId="{CA42AAD3-DB66-4FE2-82F3-79A2142ACDFF}" type="presOf" srcId="{42A623F9-600C-48AD-AA5C-D47B437331A5}" destId="{78EF3037-D12C-4D86-8186-95BC34FE95F6}" srcOrd="0" destOrd="0" presId="urn:microsoft.com/office/officeart/2005/8/layout/vList2"/>
    <dgm:cxn modelId="{042F50E0-8C0A-4A08-804A-B9C79B3A8CE8}" srcId="{A1C72425-CAA4-4F74-814B-9DC471C3954C}" destId="{F4B14265-C659-4418-BBDB-12194BCECB6E}" srcOrd="0" destOrd="0" parTransId="{2810C372-E780-42B5-8FB8-FB947F5D4AEC}" sibTransId="{4EF94381-16D0-42B4-AAC6-CD985CE24360}"/>
    <dgm:cxn modelId="{F6B8640B-386E-46C8-BD11-612236216F77}" type="presParOf" srcId="{608C612A-A5B0-4F59-811F-03914765EAC1}" destId="{A0C174E7-3D2F-4753-BD27-A4F4352E709F}" srcOrd="0" destOrd="0" presId="urn:microsoft.com/office/officeart/2005/8/layout/vList2"/>
    <dgm:cxn modelId="{10AA2123-B489-4ADB-91E8-CC958691894E}" type="presParOf" srcId="{608C612A-A5B0-4F59-811F-03914765EAC1}" destId="{7FE23A87-54E2-4A42-9E6E-48D3C6D35300}" srcOrd="1" destOrd="0" presId="urn:microsoft.com/office/officeart/2005/8/layout/vList2"/>
    <dgm:cxn modelId="{E0C076F4-57DF-44CC-BD44-0A0BE33DA77E}" type="presParOf" srcId="{608C612A-A5B0-4F59-811F-03914765EAC1}" destId="{78EF3037-D12C-4D86-8186-95BC34FE95F6}" srcOrd="2" destOrd="0" presId="urn:microsoft.com/office/officeart/2005/8/layout/vList2"/>
    <dgm:cxn modelId="{4013B18E-388D-4985-B2C0-73C5446F45F3}" type="presParOf" srcId="{608C612A-A5B0-4F59-811F-03914765EAC1}" destId="{5A3280ED-1367-4C12-898A-DEAFFBB28B84}" srcOrd="3" destOrd="0" presId="urn:microsoft.com/office/officeart/2005/8/layout/vList2"/>
    <dgm:cxn modelId="{1759626C-D0DE-44C4-8B25-BE08E1BA848A}" type="presParOf" srcId="{608C612A-A5B0-4F59-811F-03914765EAC1}" destId="{26A48CAA-4C80-4352-B8F7-0ADD51C84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B02CE4-9335-4A45-80B0-DCA663846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505C5-2309-4749-B523-7D84F766C80E}">
      <dgm:prSet custT="1"/>
      <dgm:spPr/>
      <dgm:t>
        <a:bodyPr/>
        <a:lstStyle/>
        <a:p>
          <a:pPr algn="ctr"/>
          <a:r>
            <a:rPr lang="en-US" sz="2400" dirty="0"/>
            <a:t>Week 4</a:t>
          </a:r>
          <a:endParaRPr lang="en-US" sz="800" dirty="0"/>
        </a:p>
      </dgm:t>
    </dgm:pt>
    <dgm:pt modelId="{61230411-CF52-4800-82F2-13E227A2398D}" type="parTrans" cxnId="{3C8F8FB8-D07B-4804-86E4-D0E53AA5CB28}">
      <dgm:prSet/>
      <dgm:spPr/>
      <dgm:t>
        <a:bodyPr/>
        <a:lstStyle/>
        <a:p>
          <a:endParaRPr lang="en-US"/>
        </a:p>
      </dgm:t>
    </dgm:pt>
    <dgm:pt modelId="{3B7B50CF-0E2F-4199-B3B6-6F777832BAC1}" type="sibTrans" cxnId="{3C8F8FB8-D07B-4804-86E4-D0E53AA5CB28}">
      <dgm:prSet/>
      <dgm:spPr/>
      <dgm:t>
        <a:bodyPr/>
        <a:lstStyle/>
        <a:p>
          <a:endParaRPr lang="en-US"/>
        </a:p>
      </dgm:t>
    </dgm:pt>
    <dgm:pt modelId="{BCAF56A7-1B71-4524-87E9-E1A0D4F28E46}">
      <dgm:prSet custT="1"/>
      <dgm:spPr/>
      <dgm:t>
        <a:bodyPr/>
        <a:lstStyle/>
        <a:p>
          <a:endParaRPr lang="en-US" sz="2400" dirty="0"/>
        </a:p>
      </dgm:t>
    </dgm:pt>
    <dgm:pt modelId="{C236492F-9B7D-4D81-BA5C-45A12CC42B67}" type="parTrans" cxnId="{EBB56957-A80B-48C3-B115-8D1E7FD7EBA8}">
      <dgm:prSet/>
      <dgm:spPr/>
      <dgm:t>
        <a:bodyPr/>
        <a:lstStyle/>
        <a:p>
          <a:endParaRPr lang="en-US"/>
        </a:p>
      </dgm:t>
    </dgm:pt>
    <dgm:pt modelId="{37C2E35D-4250-464D-B45F-0A22C5F494AF}" type="sibTrans" cxnId="{EBB56957-A80B-48C3-B115-8D1E7FD7EBA8}">
      <dgm:prSet/>
      <dgm:spPr/>
      <dgm:t>
        <a:bodyPr/>
        <a:lstStyle/>
        <a:p>
          <a:endParaRPr lang="en-US"/>
        </a:p>
      </dgm:t>
    </dgm:pt>
    <dgm:pt modelId="{F37C4575-14CE-4C9C-A47E-49DEC218BD31}" type="pres">
      <dgm:prSet presAssocID="{57B02CE4-9335-4A45-80B0-DCA663846BCC}" presName="linear" presStyleCnt="0">
        <dgm:presLayoutVars>
          <dgm:animLvl val="lvl"/>
          <dgm:resizeHandles val="exact"/>
        </dgm:presLayoutVars>
      </dgm:prSet>
      <dgm:spPr/>
    </dgm:pt>
    <dgm:pt modelId="{3166FA60-BB56-456E-A222-3534909DA792}" type="pres">
      <dgm:prSet presAssocID="{4A5505C5-2309-4749-B523-7D84F766C80E}" presName="parentText" presStyleLbl="node1" presStyleIdx="0" presStyleCnt="1" custScaleX="59920" custScaleY="45064" custLinFactNeighborY="-11888">
        <dgm:presLayoutVars>
          <dgm:chMax val="0"/>
          <dgm:bulletEnabled val="1"/>
        </dgm:presLayoutVars>
      </dgm:prSet>
      <dgm:spPr/>
    </dgm:pt>
    <dgm:pt modelId="{4C2D9BC6-DCE6-4475-AF81-55F1F2F52AD0}" type="pres">
      <dgm:prSet presAssocID="{4A5505C5-2309-4749-B523-7D84F766C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B56957-A80B-48C3-B115-8D1E7FD7EBA8}" srcId="{4A5505C5-2309-4749-B523-7D84F766C80E}" destId="{BCAF56A7-1B71-4524-87E9-E1A0D4F28E46}" srcOrd="0" destOrd="0" parTransId="{C236492F-9B7D-4D81-BA5C-45A12CC42B67}" sibTransId="{37C2E35D-4250-464D-B45F-0A22C5F494AF}"/>
    <dgm:cxn modelId="{B7CA6D59-C268-4FF4-B7C0-4E7E3CE0DFA7}" type="presOf" srcId="{57B02CE4-9335-4A45-80B0-DCA663846BCC}" destId="{F37C4575-14CE-4C9C-A47E-49DEC218BD31}" srcOrd="0" destOrd="0" presId="urn:microsoft.com/office/officeart/2005/8/layout/vList2"/>
    <dgm:cxn modelId="{A206D3A8-FA3C-4888-84B8-D1ACBB25A644}" type="presOf" srcId="{BCAF56A7-1B71-4524-87E9-E1A0D4F28E46}" destId="{4C2D9BC6-DCE6-4475-AF81-55F1F2F52AD0}" srcOrd="0" destOrd="0" presId="urn:microsoft.com/office/officeart/2005/8/layout/vList2"/>
    <dgm:cxn modelId="{3C8F8FB8-D07B-4804-86E4-D0E53AA5CB28}" srcId="{57B02CE4-9335-4A45-80B0-DCA663846BCC}" destId="{4A5505C5-2309-4749-B523-7D84F766C80E}" srcOrd="0" destOrd="0" parTransId="{61230411-CF52-4800-82F2-13E227A2398D}" sibTransId="{3B7B50CF-0E2F-4199-B3B6-6F777832BAC1}"/>
    <dgm:cxn modelId="{36BCAFE6-D79A-4FC6-AE73-8C4930A35E17}" type="presOf" srcId="{4A5505C5-2309-4749-B523-7D84F766C80E}" destId="{3166FA60-BB56-456E-A222-3534909DA792}" srcOrd="0" destOrd="0" presId="urn:microsoft.com/office/officeart/2005/8/layout/vList2"/>
    <dgm:cxn modelId="{C64F1A8D-C1B9-42BE-A2E8-D8F4A3D0CD1B}" type="presParOf" srcId="{F37C4575-14CE-4C9C-A47E-49DEC218BD31}" destId="{3166FA60-BB56-456E-A222-3534909DA792}" srcOrd="0" destOrd="0" presId="urn:microsoft.com/office/officeart/2005/8/layout/vList2"/>
    <dgm:cxn modelId="{0D757483-9215-49CF-A0E6-F579BDADD9B3}" type="presParOf" srcId="{F37C4575-14CE-4C9C-A47E-49DEC218BD31}" destId="{4C2D9BC6-DCE6-4475-AF81-55F1F2F52A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8357F07-0FE0-4BBA-9EDD-94E959CDBC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E1AE70-F17F-4AE8-B49C-DBF538568722}">
      <dgm:prSet/>
      <dgm:spPr/>
      <dgm:t>
        <a:bodyPr/>
        <a:lstStyle/>
        <a:p>
          <a:r>
            <a:rPr lang="en-US" dirty="0"/>
            <a:t>Start Fortran implementation. </a:t>
          </a:r>
        </a:p>
      </dgm:t>
    </dgm:pt>
    <dgm:pt modelId="{8BC57823-A936-4672-97F6-A727EC5A9732}" type="parTrans" cxnId="{DB3E14BE-AF3B-4432-95F3-642C15290B48}">
      <dgm:prSet/>
      <dgm:spPr/>
      <dgm:t>
        <a:bodyPr/>
        <a:lstStyle/>
        <a:p>
          <a:endParaRPr lang="en-US"/>
        </a:p>
      </dgm:t>
    </dgm:pt>
    <dgm:pt modelId="{DD8EE29A-1F03-4496-8B3C-CE1CBB433C14}" type="sibTrans" cxnId="{DB3E14BE-AF3B-4432-95F3-642C15290B48}">
      <dgm:prSet/>
      <dgm:spPr/>
      <dgm:t>
        <a:bodyPr/>
        <a:lstStyle/>
        <a:p>
          <a:endParaRPr lang="en-US"/>
        </a:p>
      </dgm:t>
    </dgm:pt>
    <dgm:pt modelId="{39E0E664-0CEA-4ACE-AB71-42B6B95AA2EA}">
      <dgm:prSet/>
      <dgm:spPr/>
      <dgm:t>
        <a:bodyPr/>
        <a:lstStyle/>
        <a:p>
          <a:r>
            <a:rPr lang="en-US"/>
            <a:t>Enhance MATLAB/Python through applied tasks. </a:t>
          </a:r>
        </a:p>
      </dgm:t>
    </dgm:pt>
    <dgm:pt modelId="{75A27541-8B40-4CE1-8DFC-B607BF497E8B}" type="parTrans" cxnId="{91F80835-2334-4603-8602-32179DE1BF8A}">
      <dgm:prSet/>
      <dgm:spPr/>
      <dgm:t>
        <a:bodyPr/>
        <a:lstStyle/>
        <a:p>
          <a:endParaRPr lang="en-US"/>
        </a:p>
      </dgm:t>
    </dgm:pt>
    <dgm:pt modelId="{6B547EDB-329C-45FB-B8C2-B7D153263CA4}" type="sibTrans" cxnId="{91F80835-2334-4603-8602-32179DE1BF8A}">
      <dgm:prSet/>
      <dgm:spPr/>
      <dgm:t>
        <a:bodyPr/>
        <a:lstStyle/>
        <a:p>
          <a:endParaRPr lang="en-US"/>
        </a:p>
      </dgm:t>
    </dgm:pt>
    <dgm:pt modelId="{75897A5A-6113-4AA0-9F6D-CCF5566A662A}">
      <dgm:prSet/>
      <dgm:spPr/>
      <dgm:t>
        <a:bodyPr/>
        <a:lstStyle/>
        <a:p>
          <a:r>
            <a:rPr lang="en-US"/>
            <a:t>Finish literature reviews and identify research focus.</a:t>
          </a:r>
        </a:p>
      </dgm:t>
    </dgm:pt>
    <dgm:pt modelId="{613FFFA6-279A-4B53-BFAD-C841BFEE8302}" type="parTrans" cxnId="{B4353EA6-02B7-420E-A174-AA5A9A0776B9}">
      <dgm:prSet/>
      <dgm:spPr/>
      <dgm:t>
        <a:bodyPr/>
        <a:lstStyle/>
        <a:p>
          <a:endParaRPr lang="en-US"/>
        </a:p>
      </dgm:t>
    </dgm:pt>
    <dgm:pt modelId="{DBDDE527-5697-4E45-94EA-988764617400}" type="sibTrans" cxnId="{B4353EA6-02B7-420E-A174-AA5A9A0776B9}">
      <dgm:prSet/>
      <dgm:spPr/>
      <dgm:t>
        <a:bodyPr/>
        <a:lstStyle/>
        <a:p>
          <a:endParaRPr lang="en-US"/>
        </a:p>
      </dgm:t>
    </dgm:pt>
    <dgm:pt modelId="{4D1ADC15-C253-4ED2-B1C0-41DBA1627FA6}">
      <dgm:prSet/>
      <dgm:spPr/>
      <dgm:t>
        <a:bodyPr/>
        <a:lstStyle/>
        <a:p>
          <a:r>
            <a:rPr lang="en-US"/>
            <a:t>Analyze previous project data for control insights.</a:t>
          </a:r>
        </a:p>
      </dgm:t>
    </dgm:pt>
    <dgm:pt modelId="{8650D57E-E14B-4F59-9E53-96E6DE5DB3D0}" type="parTrans" cxnId="{99D4D0E7-B2BA-44F1-B86E-F5775193EF3C}">
      <dgm:prSet/>
      <dgm:spPr/>
      <dgm:t>
        <a:bodyPr/>
        <a:lstStyle/>
        <a:p>
          <a:endParaRPr lang="en-US"/>
        </a:p>
      </dgm:t>
    </dgm:pt>
    <dgm:pt modelId="{99ADD0C0-BF0E-41F8-AE4B-C6A6936FE816}" type="sibTrans" cxnId="{99D4D0E7-B2BA-44F1-B86E-F5775193EF3C}">
      <dgm:prSet/>
      <dgm:spPr/>
      <dgm:t>
        <a:bodyPr/>
        <a:lstStyle/>
        <a:p>
          <a:endParaRPr lang="en-US"/>
        </a:p>
      </dgm:t>
    </dgm:pt>
    <dgm:pt modelId="{0B87EF75-1195-45E4-8C8C-78EF36C61906}">
      <dgm:prSet/>
      <dgm:spPr/>
      <dgm:t>
        <a:bodyPr/>
        <a:lstStyle/>
        <a:p>
          <a:r>
            <a:rPr lang="en-US" dirty="0"/>
            <a:t>Develop and test LiDAR-based control strategies.</a:t>
          </a:r>
        </a:p>
      </dgm:t>
    </dgm:pt>
    <dgm:pt modelId="{FBF143C4-D854-4E80-8CAD-C3C11234D989}" type="parTrans" cxnId="{10D54557-300F-4F41-B579-D43CFE1BAC61}">
      <dgm:prSet/>
      <dgm:spPr/>
      <dgm:t>
        <a:bodyPr/>
        <a:lstStyle/>
        <a:p>
          <a:endParaRPr lang="en-US"/>
        </a:p>
      </dgm:t>
    </dgm:pt>
    <dgm:pt modelId="{DCB3549A-35F2-48C1-8D2E-05E92B153F6C}" type="sibTrans" cxnId="{10D54557-300F-4F41-B579-D43CFE1BAC61}">
      <dgm:prSet/>
      <dgm:spPr/>
      <dgm:t>
        <a:bodyPr/>
        <a:lstStyle/>
        <a:p>
          <a:endParaRPr lang="en-US"/>
        </a:p>
      </dgm:t>
    </dgm:pt>
    <dgm:pt modelId="{79D4A9FF-B34C-49F5-A966-0FA3D3211D0D}" type="pres">
      <dgm:prSet presAssocID="{08357F07-0FE0-4BBA-9EDD-94E959CDBC98}" presName="linear" presStyleCnt="0">
        <dgm:presLayoutVars>
          <dgm:animLvl val="lvl"/>
          <dgm:resizeHandles val="exact"/>
        </dgm:presLayoutVars>
      </dgm:prSet>
      <dgm:spPr/>
    </dgm:pt>
    <dgm:pt modelId="{ACE3BCCF-649D-4A73-996D-33A9942513B6}" type="pres">
      <dgm:prSet presAssocID="{13E1AE70-F17F-4AE8-B49C-DBF5385687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D3C6496-04CF-45E7-9713-669E24AA5140}" type="pres">
      <dgm:prSet presAssocID="{DD8EE29A-1F03-4496-8B3C-CE1CBB433C14}" presName="spacer" presStyleCnt="0"/>
      <dgm:spPr/>
    </dgm:pt>
    <dgm:pt modelId="{B91EFA6A-50F5-493B-AED3-8516F2D9EE59}" type="pres">
      <dgm:prSet presAssocID="{39E0E664-0CEA-4ACE-AB71-42B6B95AA2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83C739-E940-465A-8F25-8A0C8B14A7FB}" type="pres">
      <dgm:prSet presAssocID="{6B547EDB-329C-45FB-B8C2-B7D153263CA4}" presName="spacer" presStyleCnt="0"/>
      <dgm:spPr/>
    </dgm:pt>
    <dgm:pt modelId="{A016F72D-D87D-4B4B-9B54-36ED41BD406C}" type="pres">
      <dgm:prSet presAssocID="{75897A5A-6113-4AA0-9F6D-CCF5566A662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946EA2A-D306-47D3-8053-0088C3AC61E3}" type="pres">
      <dgm:prSet presAssocID="{DBDDE527-5697-4E45-94EA-988764617400}" presName="spacer" presStyleCnt="0"/>
      <dgm:spPr/>
    </dgm:pt>
    <dgm:pt modelId="{079443E7-2A66-4E9F-8F60-8BCBEEC2FBFE}" type="pres">
      <dgm:prSet presAssocID="{4D1ADC15-C253-4ED2-B1C0-41DBA1627F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1BD284-14D6-4AC5-AA80-CFE2E3BE4DC9}" type="pres">
      <dgm:prSet presAssocID="{99ADD0C0-BF0E-41F8-AE4B-C6A6936FE816}" presName="spacer" presStyleCnt="0"/>
      <dgm:spPr/>
    </dgm:pt>
    <dgm:pt modelId="{68903AF6-1FBB-43F2-AB83-51D4011B0F2A}" type="pres">
      <dgm:prSet presAssocID="{0B87EF75-1195-45E4-8C8C-78EF36C619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F80835-2334-4603-8602-32179DE1BF8A}" srcId="{08357F07-0FE0-4BBA-9EDD-94E959CDBC98}" destId="{39E0E664-0CEA-4ACE-AB71-42B6B95AA2EA}" srcOrd="1" destOrd="0" parTransId="{75A27541-8B40-4CE1-8DFC-B607BF497E8B}" sibTransId="{6B547EDB-329C-45FB-B8C2-B7D153263CA4}"/>
    <dgm:cxn modelId="{10D54557-300F-4F41-B579-D43CFE1BAC61}" srcId="{08357F07-0FE0-4BBA-9EDD-94E959CDBC98}" destId="{0B87EF75-1195-45E4-8C8C-78EF36C61906}" srcOrd="4" destOrd="0" parTransId="{FBF143C4-D854-4E80-8CAD-C3C11234D989}" sibTransId="{DCB3549A-35F2-48C1-8D2E-05E92B153F6C}"/>
    <dgm:cxn modelId="{6B92DA58-41B7-48A9-82CC-126EEA22A0D8}" type="presOf" srcId="{75897A5A-6113-4AA0-9F6D-CCF5566A662A}" destId="{A016F72D-D87D-4B4B-9B54-36ED41BD406C}" srcOrd="0" destOrd="0" presId="urn:microsoft.com/office/officeart/2005/8/layout/vList2"/>
    <dgm:cxn modelId="{B4353EA6-02B7-420E-A174-AA5A9A0776B9}" srcId="{08357F07-0FE0-4BBA-9EDD-94E959CDBC98}" destId="{75897A5A-6113-4AA0-9F6D-CCF5566A662A}" srcOrd="2" destOrd="0" parTransId="{613FFFA6-279A-4B53-BFAD-C841BFEE8302}" sibTransId="{DBDDE527-5697-4E45-94EA-988764617400}"/>
    <dgm:cxn modelId="{DB3E14BE-AF3B-4432-95F3-642C15290B48}" srcId="{08357F07-0FE0-4BBA-9EDD-94E959CDBC98}" destId="{13E1AE70-F17F-4AE8-B49C-DBF538568722}" srcOrd="0" destOrd="0" parTransId="{8BC57823-A936-4672-97F6-A727EC5A9732}" sibTransId="{DD8EE29A-1F03-4496-8B3C-CE1CBB433C14}"/>
    <dgm:cxn modelId="{496BBCE1-3AC3-4C0C-9E71-FC32FC830983}" type="presOf" srcId="{0B87EF75-1195-45E4-8C8C-78EF36C61906}" destId="{68903AF6-1FBB-43F2-AB83-51D4011B0F2A}" srcOrd="0" destOrd="0" presId="urn:microsoft.com/office/officeart/2005/8/layout/vList2"/>
    <dgm:cxn modelId="{99D4D0E7-B2BA-44F1-B86E-F5775193EF3C}" srcId="{08357F07-0FE0-4BBA-9EDD-94E959CDBC98}" destId="{4D1ADC15-C253-4ED2-B1C0-41DBA1627FA6}" srcOrd="3" destOrd="0" parTransId="{8650D57E-E14B-4F59-9E53-96E6DE5DB3D0}" sibTransId="{99ADD0C0-BF0E-41F8-AE4B-C6A6936FE816}"/>
    <dgm:cxn modelId="{243D39EA-EEF8-455A-9E1B-CEEA6A7317AA}" type="presOf" srcId="{39E0E664-0CEA-4ACE-AB71-42B6B95AA2EA}" destId="{B91EFA6A-50F5-493B-AED3-8516F2D9EE59}" srcOrd="0" destOrd="0" presId="urn:microsoft.com/office/officeart/2005/8/layout/vList2"/>
    <dgm:cxn modelId="{E9D943F3-DF3E-4571-B1FE-38B681FF6EFF}" type="presOf" srcId="{08357F07-0FE0-4BBA-9EDD-94E959CDBC98}" destId="{79D4A9FF-B34C-49F5-A966-0FA3D3211D0D}" srcOrd="0" destOrd="0" presId="urn:microsoft.com/office/officeart/2005/8/layout/vList2"/>
    <dgm:cxn modelId="{FE61E2F3-EF99-493F-ACCE-E6ECCAB132FC}" type="presOf" srcId="{13E1AE70-F17F-4AE8-B49C-DBF538568722}" destId="{ACE3BCCF-649D-4A73-996D-33A9942513B6}" srcOrd="0" destOrd="0" presId="urn:microsoft.com/office/officeart/2005/8/layout/vList2"/>
    <dgm:cxn modelId="{7C11BDF8-B48B-4D0C-8723-68A6F1C5D76E}" type="presOf" srcId="{4D1ADC15-C253-4ED2-B1C0-41DBA1627FA6}" destId="{079443E7-2A66-4E9F-8F60-8BCBEEC2FBFE}" srcOrd="0" destOrd="0" presId="urn:microsoft.com/office/officeart/2005/8/layout/vList2"/>
    <dgm:cxn modelId="{4E679865-2806-417D-B89F-2E0DC27A6178}" type="presParOf" srcId="{79D4A9FF-B34C-49F5-A966-0FA3D3211D0D}" destId="{ACE3BCCF-649D-4A73-996D-33A9942513B6}" srcOrd="0" destOrd="0" presId="urn:microsoft.com/office/officeart/2005/8/layout/vList2"/>
    <dgm:cxn modelId="{1859C4AD-5601-4A6E-A9D8-77F06446BE62}" type="presParOf" srcId="{79D4A9FF-B34C-49F5-A966-0FA3D3211D0D}" destId="{CD3C6496-04CF-45E7-9713-669E24AA5140}" srcOrd="1" destOrd="0" presId="urn:microsoft.com/office/officeart/2005/8/layout/vList2"/>
    <dgm:cxn modelId="{3929FE4C-6EE0-4E46-B756-3DAD97DE8F5A}" type="presParOf" srcId="{79D4A9FF-B34C-49F5-A966-0FA3D3211D0D}" destId="{B91EFA6A-50F5-493B-AED3-8516F2D9EE59}" srcOrd="2" destOrd="0" presId="urn:microsoft.com/office/officeart/2005/8/layout/vList2"/>
    <dgm:cxn modelId="{7064F040-DD76-4CDC-B6AE-4442916671E3}" type="presParOf" srcId="{79D4A9FF-B34C-49F5-A966-0FA3D3211D0D}" destId="{5583C739-E940-465A-8F25-8A0C8B14A7FB}" srcOrd="3" destOrd="0" presId="urn:microsoft.com/office/officeart/2005/8/layout/vList2"/>
    <dgm:cxn modelId="{CBB15B4E-BDFD-4440-95C0-1624DAF9558A}" type="presParOf" srcId="{79D4A9FF-B34C-49F5-A966-0FA3D3211D0D}" destId="{A016F72D-D87D-4B4B-9B54-36ED41BD406C}" srcOrd="4" destOrd="0" presId="urn:microsoft.com/office/officeart/2005/8/layout/vList2"/>
    <dgm:cxn modelId="{675B0D7C-32A7-4E7F-9D44-35199D7704F1}" type="presParOf" srcId="{79D4A9FF-B34C-49F5-A966-0FA3D3211D0D}" destId="{5946EA2A-D306-47D3-8053-0088C3AC61E3}" srcOrd="5" destOrd="0" presId="urn:microsoft.com/office/officeart/2005/8/layout/vList2"/>
    <dgm:cxn modelId="{C4519AE0-F1CF-4BFC-B47F-1E394C63D6EC}" type="presParOf" srcId="{79D4A9FF-B34C-49F5-A966-0FA3D3211D0D}" destId="{079443E7-2A66-4E9F-8F60-8BCBEEC2FBFE}" srcOrd="6" destOrd="0" presId="urn:microsoft.com/office/officeart/2005/8/layout/vList2"/>
    <dgm:cxn modelId="{19B63F40-7273-4B21-8108-8664BF9F8ED0}" type="presParOf" srcId="{79D4A9FF-B34C-49F5-A966-0FA3D3211D0D}" destId="{CA1BD284-14D6-4AC5-AA80-CFE2E3BE4DC9}" srcOrd="7" destOrd="0" presId="urn:microsoft.com/office/officeart/2005/8/layout/vList2"/>
    <dgm:cxn modelId="{16AB7D9D-19CC-45AC-BD9D-D1D88AC2D7E0}" type="presParOf" srcId="{79D4A9FF-B34C-49F5-A966-0FA3D3211D0D}" destId="{68903AF6-1FBB-43F2-AB83-51D4011B0F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2C0FC5-EB57-485A-80A7-117B200396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DA7913-5B5F-4438-84FB-2FD234D3638F}">
      <dgm:prSet/>
      <dgm:spPr/>
      <dgm:t>
        <a:bodyPr/>
        <a:lstStyle/>
        <a:p>
          <a:r>
            <a:rPr lang="en-US" dirty="0"/>
            <a:t>1. Gained basic to intermediate skills in MATLAB, Python, Fortran. </a:t>
          </a:r>
        </a:p>
      </dgm:t>
    </dgm:pt>
    <dgm:pt modelId="{82322A96-2B9C-45FD-A4A0-F6ECB6171EEC}" type="parTrans" cxnId="{2495238F-AF66-45D8-8CE7-D1319F62CBC5}">
      <dgm:prSet/>
      <dgm:spPr/>
      <dgm:t>
        <a:bodyPr/>
        <a:lstStyle/>
        <a:p>
          <a:endParaRPr lang="en-US"/>
        </a:p>
      </dgm:t>
    </dgm:pt>
    <dgm:pt modelId="{98DCDBA3-BBDE-4D01-8735-C7CE31AC9A54}" type="sibTrans" cxnId="{2495238F-AF66-45D8-8CE7-D1319F62CBC5}">
      <dgm:prSet/>
      <dgm:spPr/>
      <dgm:t>
        <a:bodyPr/>
        <a:lstStyle/>
        <a:p>
          <a:endParaRPr lang="en-US"/>
        </a:p>
      </dgm:t>
    </dgm:pt>
    <dgm:pt modelId="{EF86B61E-3263-4CA8-A73D-F8D71EDD4845}">
      <dgm:prSet/>
      <dgm:spPr/>
      <dgm:t>
        <a:bodyPr/>
        <a:lstStyle/>
        <a:p>
          <a:r>
            <a:rPr lang="en-US" dirty="0"/>
            <a:t>2. Developed Syrian conditions and simulate working with LiDAR. </a:t>
          </a:r>
        </a:p>
      </dgm:t>
    </dgm:pt>
    <dgm:pt modelId="{FE2B15B3-F159-42C2-8DE4-A23977BD4DEC}" type="parTrans" cxnId="{8730D2C8-3AD3-4FC0-92F9-772EA1A808DA}">
      <dgm:prSet/>
      <dgm:spPr/>
      <dgm:t>
        <a:bodyPr/>
        <a:lstStyle/>
        <a:p>
          <a:endParaRPr lang="en-US"/>
        </a:p>
      </dgm:t>
    </dgm:pt>
    <dgm:pt modelId="{2216D845-78D9-44F0-95FF-CEC1533DE9CF}" type="sibTrans" cxnId="{8730D2C8-3AD3-4FC0-92F9-772EA1A808DA}">
      <dgm:prSet/>
      <dgm:spPr/>
      <dgm:t>
        <a:bodyPr/>
        <a:lstStyle/>
        <a:p>
          <a:endParaRPr lang="en-US"/>
        </a:p>
      </dgm:t>
    </dgm:pt>
    <dgm:pt modelId="{71D2C911-EA37-45E4-8C4E-AC039F056B89}">
      <dgm:prSet/>
      <dgm:spPr/>
      <dgm:t>
        <a:bodyPr/>
        <a:lstStyle/>
        <a:p>
          <a:r>
            <a:rPr lang="en-US" dirty="0"/>
            <a:t>3. Complete key tutorials and started reviewing the literature. </a:t>
          </a:r>
        </a:p>
      </dgm:t>
    </dgm:pt>
    <dgm:pt modelId="{3271EC26-DE22-4BFE-8B55-901D34058FB6}" type="parTrans" cxnId="{CD1583D2-5D40-42FF-82D7-6E8F71BCC669}">
      <dgm:prSet/>
      <dgm:spPr/>
      <dgm:t>
        <a:bodyPr/>
        <a:lstStyle/>
        <a:p>
          <a:endParaRPr lang="en-US"/>
        </a:p>
      </dgm:t>
    </dgm:pt>
    <dgm:pt modelId="{D8DEACB4-C639-4C17-AA62-3308873416FD}" type="sibTrans" cxnId="{CD1583D2-5D40-42FF-82D7-6E8F71BCC669}">
      <dgm:prSet/>
      <dgm:spPr/>
      <dgm:t>
        <a:bodyPr/>
        <a:lstStyle/>
        <a:p>
          <a:endParaRPr lang="en-US"/>
        </a:p>
      </dgm:t>
    </dgm:pt>
    <dgm:pt modelId="{D639E962-336D-4F0B-9ABA-E94E30DC72A7}">
      <dgm:prSet/>
      <dgm:spPr/>
      <dgm:t>
        <a:bodyPr/>
        <a:lstStyle/>
        <a:p>
          <a:r>
            <a:rPr lang="en-US" dirty="0"/>
            <a:t>4. Reviewed past project files and related data. </a:t>
          </a:r>
        </a:p>
      </dgm:t>
    </dgm:pt>
    <dgm:pt modelId="{E6317EB6-5988-4DD2-BCB3-0BE77A96D72C}" type="parTrans" cxnId="{6E46CA43-A3C3-4BC3-8C1D-AFD68D1AFA31}">
      <dgm:prSet/>
      <dgm:spPr/>
      <dgm:t>
        <a:bodyPr/>
        <a:lstStyle/>
        <a:p>
          <a:endParaRPr lang="en-US"/>
        </a:p>
      </dgm:t>
    </dgm:pt>
    <dgm:pt modelId="{9BA2B295-E6DA-4951-B474-001E2200E327}" type="sibTrans" cxnId="{6E46CA43-A3C3-4BC3-8C1D-AFD68D1AFA31}">
      <dgm:prSet/>
      <dgm:spPr/>
      <dgm:t>
        <a:bodyPr/>
        <a:lstStyle/>
        <a:p>
          <a:endParaRPr lang="en-US"/>
        </a:p>
      </dgm:t>
    </dgm:pt>
    <dgm:pt modelId="{CCFF480F-AF51-476D-8140-6B08E5AEB470}">
      <dgm:prSet/>
      <dgm:spPr/>
      <dgm:t>
        <a:bodyPr/>
        <a:lstStyle/>
        <a:p>
          <a:r>
            <a:rPr lang="en-US" dirty="0"/>
            <a:t>5. Team is well-prepared for the next development phase.</a:t>
          </a:r>
        </a:p>
      </dgm:t>
    </dgm:pt>
    <dgm:pt modelId="{B7D043F2-0EE7-48F2-8EAC-D1995BC2F24A}" type="parTrans" cxnId="{62D22315-786F-4056-A4D9-B8B5944E92B9}">
      <dgm:prSet/>
      <dgm:spPr/>
      <dgm:t>
        <a:bodyPr/>
        <a:lstStyle/>
        <a:p>
          <a:endParaRPr lang="en-US"/>
        </a:p>
      </dgm:t>
    </dgm:pt>
    <dgm:pt modelId="{C31774E5-A115-4342-AFC2-76FC1DDE50D0}" type="sibTrans" cxnId="{62D22315-786F-4056-A4D9-B8B5944E92B9}">
      <dgm:prSet/>
      <dgm:spPr/>
      <dgm:t>
        <a:bodyPr/>
        <a:lstStyle/>
        <a:p>
          <a:endParaRPr lang="en-US"/>
        </a:p>
      </dgm:t>
    </dgm:pt>
    <dgm:pt modelId="{46AD2F83-A732-419D-BF59-068AF5C6ADD0}" type="pres">
      <dgm:prSet presAssocID="{832C0FC5-EB57-485A-80A7-117B2003965C}" presName="linear" presStyleCnt="0">
        <dgm:presLayoutVars>
          <dgm:animLvl val="lvl"/>
          <dgm:resizeHandles val="exact"/>
        </dgm:presLayoutVars>
      </dgm:prSet>
      <dgm:spPr/>
    </dgm:pt>
    <dgm:pt modelId="{E812A116-C470-4B7A-A921-640EA6881BA5}" type="pres">
      <dgm:prSet presAssocID="{48DA7913-5B5F-4438-84FB-2FD234D363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F76933-6870-4432-A5BD-93E813438122}" type="pres">
      <dgm:prSet presAssocID="{98DCDBA3-BBDE-4D01-8735-C7CE31AC9A54}" presName="spacer" presStyleCnt="0"/>
      <dgm:spPr/>
    </dgm:pt>
    <dgm:pt modelId="{2C937AC9-CB05-4FE7-BD2A-60E0DEC3875B}" type="pres">
      <dgm:prSet presAssocID="{EF86B61E-3263-4CA8-A73D-F8D71EDD484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8A9324A-9E71-4D95-BD79-F49AFFE6D8CF}" type="pres">
      <dgm:prSet presAssocID="{2216D845-78D9-44F0-95FF-CEC1533DE9CF}" presName="spacer" presStyleCnt="0"/>
      <dgm:spPr/>
    </dgm:pt>
    <dgm:pt modelId="{87E23EF3-1DC7-4305-9A61-3F7FC64C42F2}" type="pres">
      <dgm:prSet presAssocID="{71D2C911-EA37-45E4-8C4E-AC039F056B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5DEACC6-AC04-45BA-B964-68952B78DC83}" type="pres">
      <dgm:prSet presAssocID="{D8DEACB4-C639-4C17-AA62-3308873416FD}" presName="spacer" presStyleCnt="0"/>
      <dgm:spPr/>
    </dgm:pt>
    <dgm:pt modelId="{6AF6076D-8762-4743-9D1B-70B7C61EFE2D}" type="pres">
      <dgm:prSet presAssocID="{D639E962-336D-4F0B-9ABA-E94E30DC72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B48AC2-7D68-4708-8A78-2529E4A6E625}" type="pres">
      <dgm:prSet presAssocID="{9BA2B295-E6DA-4951-B474-001E2200E327}" presName="spacer" presStyleCnt="0"/>
      <dgm:spPr/>
    </dgm:pt>
    <dgm:pt modelId="{F232C3FF-A002-4DA6-A9BF-8F47F0F8268F}" type="pres">
      <dgm:prSet presAssocID="{CCFF480F-AF51-476D-8140-6B08E5AEB4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D22315-786F-4056-A4D9-B8B5944E92B9}" srcId="{832C0FC5-EB57-485A-80A7-117B2003965C}" destId="{CCFF480F-AF51-476D-8140-6B08E5AEB470}" srcOrd="4" destOrd="0" parTransId="{B7D043F2-0EE7-48F2-8EAC-D1995BC2F24A}" sibTransId="{C31774E5-A115-4342-AFC2-76FC1DDE50D0}"/>
    <dgm:cxn modelId="{4F09D738-A6FB-49C4-89B7-D0FB3D419A80}" type="presOf" srcId="{CCFF480F-AF51-476D-8140-6B08E5AEB470}" destId="{F232C3FF-A002-4DA6-A9BF-8F47F0F8268F}" srcOrd="0" destOrd="0" presId="urn:microsoft.com/office/officeart/2005/8/layout/vList2"/>
    <dgm:cxn modelId="{6E46CA43-A3C3-4BC3-8C1D-AFD68D1AFA31}" srcId="{832C0FC5-EB57-485A-80A7-117B2003965C}" destId="{D639E962-336D-4F0B-9ABA-E94E30DC72A7}" srcOrd="3" destOrd="0" parTransId="{E6317EB6-5988-4DD2-BCB3-0BE77A96D72C}" sibTransId="{9BA2B295-E6DA-4951-B474-001E2200E327}"/>
    <dgm:cxn modelId="{8C7FDC43-0366-4010-B210-510F19DCD9B3}" type="presOf" srcId="{EF86B61E-3263-4CA8-A73D-F8D71EDD4845}" destId="{2C937AC9-CB05-4FE7-BD2A-60E0DEC3875B}" srcOrd="0" destOrd="0" presId="urn:microsoft.com/office/officeart/2005/8/layout/vList2"/>
    <dgm:cxn modelId="{3C50906C-850A-44A3-A208-E84A1D7FA7A9}" type="presOf" srcId="{48DA7913-5B5F-4438-84FB-2FD234D3638F}" destId="{E812A116-C470-4B7A-A921-640EA6881BA5}" srcOrd="0" destOrd="0" presId="urn:microsoft.com/office/officeart/2005/8/layout/vList2"/>
    <dgm:cxn modelId="{73C2348B-1B38-45C7-84E4-291CC5141E5E}" type="presOf" srcId="{D639E962-336D-4F0B-9ABA-E94E30DC72A7}" destId="{6AF6076D-8762-4743-9D1B-70B7C61EFE2D}" srcOrd="0" destOrd="0" presId="urn:microsoft.com/office/officeart/2005/8/layout/vList2"/>
    <dgm:cxn modelId="{2495238F-AF66-45D8-8CE7-D1319F62CBC5}" srcId="{832C0FC5-EB57-485A-80A7-117B2003965C}" destId="{48DA7913-5B5F-4438-84FB-2FD234D3638F}" srcOrd="0" destOrd="0" parTransId="{82322A96-2B9C-45FD-A4A0-F6ECB6171EEC}" sibTransId="{98DCDBA3-BBDE-4D01-8735-C7CE31AC9A54}"/>
    <dgm:cxn modelId="{40E042BC-1C7E-4FD6-B63B-AC6FD6ADE5E0}" type="presOf" srcId="{71D2C911-EA37-45E4-8C4E-AC039F056B89}" destId="{87E23EF3-1DC7-4305-9A61-3F7FC64C42F2}" srcOrd="0" destOrd="0" presId="urn:microsoft.com/office/officeart/2005/8/layout/vList2"/>
    <dgm:cxn modelId="{8730D2C8-3AD3-4FC0-92F9-772EA1A808DA}" srcId="{832C0FC5-EB57-485A-80A7-117B2003965C}" destId="{EF86B61E-3263-4CA8-A73D-F8D71EDD4845}" srcOrd="1" destOrd="0" parTransId="{FE2B15B3-F159-42C2-8DE4-A23977BD4DEC}" sibTransId="{2216D845-78D9-44F0-95FF-CEC1533DE9CF}"/>
    <dgm:cxn modelId="{CD1583D2-5D40-42FF-82D7-6E8F71BCC669}" srcId="{832C0FC5-EB57-485A-80A7-117B2003965C}" destId="{71D2C911-EA37-45E4-8C4E-AC039F056B89}" srcOrd="2" destOrd="0" parTransId="{3271EC26-DE22-4BFE-8B55-901D34058FB6}" sibTransId="{D8DEACB4-C639-4C17-AA62-3308873416FD}"/>
    <dgm:cxn modelId="{750DE4FE-BF57-49A7-8A58-E0D9B3D3053C}" type="presOf" srcId="{832C0FC5-EB57-485A-80A7-117B2003965C}" destId="{46AD2F83-A732-419D-BF59-068AF5C6ADD0}" srcOrd="0" destOrd="0" presId="urn:microsoft.com/office/officeart/2005/8/layout/vList2"/>
    <dgm:cxn modelId="{772D40D3-B63C-406D-A4C7-BB2B6C0D1C84}" type="presParOf" srcId="{46AD2F83-A732-419D-BF59-068AF5C6ADD0}" destId="{E812A116-C470-4B7A-A921-640EA6881BA5}" srcOrd="0" destOrd="0" presId="urn:microsoft.com/office/officeart/2005/8/layout/vList2"/>
    <dgm:cxn modelId="{52658D2D-F29E-4893-AE95-9481C127E347}" type="presParOf" srcId="{46AD2F83-A732-419D-BF59-068AF5C6ADD0}" destId="{8BF76933-6870-4432-A5BD-93E813438122}" srcOrd="1" destOrd="0" presId="urn:microsoft.com/office/officeart/2005/8/layout/vList2"/>
    <dgm:cxn modelId="{5160CA61-C5F6-4310-9ADC-6D0311BE3D89}" type="presParOf" srcId="{46AD2F83-A732-419D-BF59-068AF5C6ADD0}" destId="{2C937AC9-CB05-4FE7-BD2A-60E0DEC3875B}" srcOrd="2" destOrd="0" presId="urn:microsoft.com/office/officeart/2005/8/layout/vList2"/>
    <dgm:cxn modelId="{0B9D86E2-3A65-47A2-817E-2732D1B60DF8}" type="presParOf" srcId="{46AD2F83-A732-419D-BF59-068AF5C6ADD0}" destId="{58A9324A-9E71-4D95-BD79-F49AFFE6D8CF}" srcOrd="3" destOrd="0" presId="urn:microsoft.com/office/officeart/2005/8/layout/vList2"/>
    <dgm:cxn modelId="{0B7BC92A-205C-468E-9FF2-EB6C287D199E}" type="presParOf" srcId="{46AD2F83-A732-419D-BF59-068AF5C6ADD0}" destId="{87E23EF3-1DC7-4305-9A61-3F7FC64C42F2}" srcOrd="4" destOrd="0" presId="urn:microsoft.com/office/officeart/2005/8/layout/vList2"/>
    <dgm:cxn modelId="{DDBD9F3C-CAAA-40DD-8635-76688946F296}" type="presParOf" srcId="{46AD2F83-A732-419D-BF59-068AF5C6ADD0}" destId="{65DEACC6-AC04-45BA-B964-68952B78DC83}" srcOrd="5" destOrd="0" presId="urn:microsoft.com/office/officeart/2005/8/layout/vList2"/>
    <dgm:cxn modelId="{31C35643-D2F0-403B-8F8F-65B137CEF8A1}" type="presParOf" srcId="{46AD2F83-A732-419D-BF59-068AF5C6ADD0}" destId="{6AF6076D-8762-4743-9D1B-70B7C61EFE2D}" srcOrd="6" destOrd="0" presId="urn:microsoft.com/office/officeart/2005/8/layout/vList2"/>
    <dgm:cxn modelId="{7960C7CD-1E3D-4EA5-9494-3D5670D74B2F}" type="presParOf" srcId="{46AD2F83-A732-419D-BF59-068AF5C6ADD0}" destId="{EAB48AC2-7D68-4708-8A78-2529E4A6E625}" srcOrd="7" destOrd="0" presId="urn:microsoft.com/office/officeart/2005/8/layout/vList2"/>
    <dgm:cxn modelId="{537F3BF7-245B-4DAC-BF8E-0ED171528DCF}" type="presParOf" srcId="{46AD2F83-A732-419D-BF59-068AF5C6ADD0}" destId="{F232C3FF-A002-4DA6-A9BF-8F47F0F8268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18CFA-7B73-4249-A916-6682BA455C6C}">
      <dgm:prSet/>
      <dgm:spPr/>
      <dgm:t>
        <a:bodyPr/>
        <a:lstStyle/>
        <a:p>
          <a:r>
            <a:rPr lang="en-US" dirty="0"/>
            <a:t>Dust conditions require LiDAR protection and reliable fallback control.</a:t>
          </a:r>
        </a:p>
      </dgm:t>
    </dgm:pt>
    <dgm:pt modelId="{BAFEA3DB-7122-487D-8EC6-F35075C90B53}" type="parTrans" cxnId="{ACAA762F-CB6C-402D-B083-0761C3DE594A}">
      <dgm:prSet/>
      <dgm:spPr/>
      <dgm:t>
        <a:bodyPr/>
        <a:lstStyle/>
        <a:p>
          <a:endParaRPr lang="en-US"/>
        </a:p>
      </dgm:t>
    </dgm:pt>
    <dgm:pt modelId="{3F32508F-6AE1-44CC-918C-ADE025C73A07}" type="sibTrans" cxnId="{ACAA762F-CB6C-402D-B083-0761C3DE594A}">
      <dgm:prSet/>
      <dgm:spPr/>
      <dgm:t>
        <a:bodyPr/>
        <a:lstStyle/>
        <a:p>
          <a:endParaRPr lang="en-US"/>
        </a:p>
      </dgm:t>
    </dgm:pt>
    <dgm:pt modelId="{5BF267E5-A42D-49C3-A5CC-60CC54AD7473}">
      <dgm:prSet/>
      <dgm:spPr/>
      <dgm:t>
        <a:bodyPr/>
        <a:lstStyle/>
        <a:p>
          <a:r>
            <a:rPr lang="en-US" dirty="0"/>
            <a:t>Grid instability needs smoother power output from LAC.</a:t>
          </a:r>
        </a:p>
      </dgm:t>
    </dgm:pt>
    <dgm:pt modelId="{86255FA3-8F8F-4B0A-81CA-0AE0AD4AF271}" type="parTrans" cxnId="{7152EE94-18C1-49BA-8BEB-4A528B4A317D}">
      <dgm:prSet/>
      <dgm:spPr/>
      <dgm:t>
        <a:bodyPr/>
        <a:lstStyle/>
        <a:p>
          <a:endParaRPr lang="en-US"/>
        </a:p>
      </dgm:t>
    </dgm:pt>
    <dgm:pt modelId="{3D530E68-D8FD-40F4-A9A8-9807A1ABCCC6}" type="sibTrans" cxnId="{7152EE94-18C1-49BA-8BEB-4A528B4A317D}">
      <dgm:prSet/>
      <dgm:spPr/>
      <dgm:t>
        <a:bodyPr/>
        <a:lstStyle/>
        <a:p>
          <a:endParaRPr lang="en-US"/>
        </a:p>
      </dgm:t>
    </dgm:pt>
    <dgm:pt modelId="{187D48CA-4CBB-4F83-BEA8-835ABEA819FC}">
      <dgm:prSet/>
      <dgm:spPr/>
      <dgm:t>
        <a:bodyPr/>
        <a:lstStyle/>
        <a:p>
          <a:pPr>
            <a:buNone/>
          </a:pPr>
          <a:r>
            <a:rPr lang="en-US" dirty="0"/>
            <a:t>Account for access, site security, and spare parts supply chains. Consider remote diagnostics to reduce on-site visits.</a:t>
          </a:r>
        </a:p>
      </dgm:t>
    </dgm:pt>
    <dgm:pt modelId="{797FA383-EE1E-48A2-A6A6-500F71EC7A3F}" type="parTrans" cxnId="{F19981D0-F107-4A38-B568-F008249938E8}">
      <dgm:prSet/>
      <dgm:spPr/>
      <dgm:t>
        <a:bodyPr/>
        <a:lstStyle/>
        <a:p>
          <a:endParaRPr lang="en-US"/>
        </a:p>
      </dgm:t>
    </dgm:pt>
    <dgm:pt modelId="{FD3C0363-E9EA-4E5F-B567-B3C4C7F13D06}" type="sibTrans" cxnId="{F19981D0-F107-4A38-B568-F008249938E8}">
      <dgm:prSet/>
      <dgm:spPr/>
      <dgm:t>
        <a:bodyPr/>
        <a:lstStyle/>
        <a:p>
          <a:endParaRPr lang="en-US"/>
        </a:p>
      </dgm:t>
    </dgm:pt>
    <dgm:pt modelId="{50D6FD06-AD28-4029-B51E-295324CBB30E}">
      <dgm:prSet/>
      <dgm:spPr/>
      <dgm:t>
        <a:bodyPr/>
        <a:lstStyle/>
        <a:p>
          <a:pPr>
            <a:buNone/>
          </a:pPr>
          <a:r>
            <a:rPr lang="en-US" dirty="0"/>
            <a:t>Train local O&amp;M teams on LiDAR calibration and control fallback procedures during project rollout.</a:t>
          </a:r>
        </a:p>
      </dgm:t>
    </dgm:pt>
    <dgm:pt modelId="{1C748E95-7B16-4DC6-B63A-E36674911F28}" type="parTrans" cxnId="{44473D61-A18F-4439-9F2E-601615AE0154}">
      <dgm:prSet/>
      <dgm:spPr/>
      <dgm:t>
        <a:bodyPr/>
        <a:lstStyle/>
        <a:p>
          <a:endParaRPr lang="en-US"/>
        </a:p>
      </dgm:t>
    </dgm:pt>
    <dgm:pt modelId="{A52B3C4D-355B-4C1C-BA6A-9A9693DC4CF5}" type="sibTrans" cxnId="{44473D61-A18F-4439-9F2E-601615AE0154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F94111ED-CA21-4F91-8376-2CF0F7DF2C98}" type="pres">
      <dgm:prSet presAssocID="{98518CFA-7B73-4249-A916-6682BA455C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B87D4A-4ED0-4BEA-8D2D-CDE7668477DA}" type="pres">
      <dgm:prSet presAssocID="{3F32508F-6AE1-44CC-918C-ADE025C73A07}" presName="spacer" presStyleCnt="0"/>
      <dgm:spPr/>
    </dgm:pt>
    <dgm:pt modelId="{85ABF0B4-D38E-42EA-850A-DBA175B72DAA}" type="pres">
      <dgm:prSet presAssocID="{5BF267E5-A42D-49C3-A5CC-60CC54AD74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ABBE80-13FA-4379-8B01-B9051F1BA3FF}" type="pres">
      <dgm:prSet presAssocID="{3D530E68-D8FD-40F4-A9A8-9807A1ABCCC6}" presName="spacer" presStyleCnt="0"/>
      <dgm:spPr/>
    </dgm:pt>
    <dgm:pt modelId="{2EF8F7F2-CD9B-4B1E-9D5A-C2E1949DA132}" type="pres">
      <dgm:prSet presAssocID="{187D48CA-4CBB-4F83-BEA8-835ABEA819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EF32A1-A91B-4C78-ABFC-9CDE3B418722}" type="pres">
      <dgm:prSet presAssocID="{FD3C0363-E9EA-4E5F-B567-B3C4C7F13D06}" presName="spacer" presStyleCnt="0"/>
      <dgm:spPr/>
    </dgm:pt>
    <dgm:pt modelId="{3F30A4DD-D43A-4B14-8441-B0FC73ACF56A}" type="pres">
      <dgm:prSet presAssocID="{50D6FD06-AD28-4029-B51E-295324CBB30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9FA711-31F0-4C55-B71B-DEAC7A2769BD}" type="presOf" srcId="{5BF267E5-A42D-49C3-A5CC-60CC54AD7473}" destId="{85ABF0B4-D38E-42EA-850A-DBA175B72DAA}" srcOrd="0" destOrd="0" presId="urn:microsoft.com/office/officeart/2005/8/layout/vList2"/>
    <dgm:cxn modelId="{ACAA762F-CB6C-402D-B083-0761C3DE594A}" srcId="{A1C72425-CAA4-4F74-814B-9DC471C3954C}" destId="{98518CFA-7B73-4249-A916-6682BA455C6C}" srcOrd="0" destOrd="0" parTransId="{BAFEA3DB-7122-487D-8EC6-F35075C90B53}" sibTransId="{3F32508F-6AE1-44CC-918C-ADE025C73A07}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44473D61-A18F-4439-9F2E-601615AE0154}" srcId="{A1C72425-CAA4-4F74-814B-9DC471C3954C}" destId="{50D6FD06-AD28-4029-B51E-295324CBB30E}" srcOrd="3" destOrd="0" parTransId="{1C748E95-7B16-4DC6-B63A-E36674911F28}" sibTransId="{A52B3C4D-355B-4C1C-BA6A-9A9693DC4CF5}"/>
    <dgm:cxn modelId="{5B21F044-9421-492A-995E-40C5025FF039}" type="presOf" srcId="{50D6FD06-AD28-4029-B51E-295324CBB30E}" destId="{3F30A4DD-D43A-4B14-8441-B0FC73ACF56A}" srcOrd="0" destOrd="0" presId="urn:microsoft.com/office/officeart/2005/8/layout/vList2"/>
    <dgm:cxn modelId="{7152EE94-18C1-49BA-8BEB-4A528B4A317D}" srcId="{A1C72425-CAA4-4F74-814B-9DC471C3954C}" destId="{5BF267E5-A42D-49C3-A5CC-60CC54AD7473}" srcOrd="1" destOrd="0" parTransId="{86255FA3-8F8F-4B0A-81CA-0AE0AD4AF271}" sibTransId="{3D530E68-D8FD-40F4-A9A8-9807A1ABCCC6}"/>
    <dgm:cxn modelId="{C304D395-95D0-4338-82C6-AA8CBA6F226A}" type="presOf" srcId="{98518CFA-7B73-4249-A916-6682BA455C6C}" destId="{F94111ED-CA21-4F91-8376-2CF0F7DF2C98}" srcOrd="0" destOrd="0" presId="urn:microsoft.com/office/officeart/2005/8/layout/vList2"/>
    <dgm:cxn modelId="{65D53799-E25D-45E3-9CF3-7B99E911CDDF}" type="presOf" srcId="{187D48CA-4CBB-4F83-BEA8-835ABEA819FC}" destId="{2EF8F7F2-CD9B-4B1E-9D5A-C2E1949DA132}" srcOrd="0" destOrd="0" presId="urn:microsoft.com/office/officeart/2005/8/layout/vList2"/>
    <dgm:cxn modelId="{F19981D0-F107-4A38-B568-F008249938E8}" srcId="{A1C72425-CAA4-4F74-814B-9DC471C3954C}" destId="{187D48CA-4CBB-4F83-BEA8-835ABEA819FC}" srcOrd="2" destOrd="0" parTransId="{797FA383-EE1E-48A2-A6A6-500F71EC7A3F}" sibTransId="{FD3C0363-E9EA-4E5F-B567-B3C4C7F13D06}"/>
    <dgm:cxn modelId="{4292EA02-7A7E-4554-B1B0-B0906AC10B26}" type="presParOf" srcId="{608C612A-A5B0-4F59-811F-03914765EAC1}" destId="{F94111ED-CA21-4F91-8376-2CF0F7DF2C98}" srcOrd="0" destOrd="0" presId="urn:microsoft.com/office/officeart/2005/8/layout/vList2"/>
    <dgm:cxn modelId="{925F59E3-B266-4F2E-8F27-63C7F367C762}" type="presParOf" srcId="{608C612A-A5B0-4F59-811F-03914765EAC1}" destId="{57B87D4A-4ED0-4BEA-8D2D-CDE7668477DA}" srcOrd="1" destOrd="0" presId="urn:microsoft.com/office/officeart/2005/8/layout/vList2"/>
    <dgm:cxn modelId="{11B69CD7-F65D-4A68-90A8-5CBC58FD0799}" type="presParOf" srcId="{608C612A-A5B0-4F59-811F-03914765EAC1}" destId="{85ABF0B4-D38E-42EA-850A-DBA175B72DAA}" srcOrd="2" destOrd="0" presId="urn:microsoft.com/office/officeart/2005/8/layout/vList2"/>
    <dgm:cxn modelId="{9943A0F4-87AC-464B-AE38-788397D87AEB}" type="presParOf" srcId="{608C612A-A5B0-4F59-811F-03914765EAC1}" destId="{C8ABBE80-13FA-4379-8B01-B9051F1BA3FF}" srcOrd="3" destOrd="0" presId="urn:microsoft.com/office/officeart/2005/8/layout/vList2"/>
    <dgm:cxn modelId="{43B81C87-9B42-432B-8999-0C6FE9A8CCA4}" type="presParOf" srcId="{608C612A-A5B0-4F59-811F-03914765EAC1}" destId="{2EF8F7F2-CD9B-4B1E-9D5A-C2E1949DA132}" srcOrd="4" destOrd="0" presId="urn:microsoft.com/office/officeart/2005/8/layout/vList2"/>
    <dgm:cxn modelId="{BD91DE00-F7CE-4C38-9E70-45A00E0F1B48}" type="presParOf" srcId="{608C612A-A5B0-4F59-811F-03914765EAC1}" destId="{FBEF32A1-A91B-4C78-ABFC-9CDE3B418722}" srcOrd="5" destOrd="0" presId="urn:microsoft.com/office/officeart/2005/8/layout/vList2"/>
    <dgm:cxn modelId="{7D379403-C100-4CBB-9832-DED53C809654}" type="presParOf" srcId="{608C612A-A5B0-4F59-811F-03914765EAC1}" destId="{3F30A4DD-D43A-4B14-8441-B0FC73ACF5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02CE4-9335-4A45-80B0-DCA663846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505C5-2309-4749-B523-7D84F766C80E}">
      <dgm:prSet/>
      <dgm:spPr/>
      <dgm:t>
        <a:bodyPr/>
        <a:lstStyle/>
        <a:p>
          <a:r>
            <a:rPr lang="en-US" dirty="0"/>
            <a:t>Annika </a:t>
          </a:r>
          <a:r>
            <a:rPr lang="en-US" dirty="0" err="1"/>
            <a:t>G</a:t>
          </a:r>
          <a:r>
            <a:rPr lang="en-US" b="0" i="0" dirty="0" err="1"/>
            <a:t>ä</a:t>
          </a:r>
          <a:r>
            <a:rPr lang="en-US" dirty="0" err="1"/>
            <a:t>thje</a:t>
          </a:r>
          <a:endParaRPr lang="en-US" dirty="0"/>
        </a:p>
      </dgm:t>
    </dgm:pt>
    <dgm:pt modelId="{61230411-CF52-4800-82F2-13E227A2398D}" type="parTrans" cxnId="{3C8F8FB8-D07B-4804-86E4-D0E53AA5CB28}">
      <dgm:prSet/>
      <dgm:spPr/>
      <dgm:t>
        <a:bodyPr/>
        <a:lstStyle/>
        <a:p>
          <a:endParaRPr lang="en-US"/>
        </a:p>
      </dgm:t>
    </dgm:pt>
    <dgm:pt modelId="{3B7B50CF-0E2F-4199-B3B6-6F777832BAC1}" type="sibTrans" cxnId="{3C8F8FB8-D07B-4804-86E4-D0E53AA5CB28}">
      <dgm:prSet/>
      <dgm:spPr/>
      <dgm:t>
        <a:bodyPr/>
        <a:lstStyle/>
        <a:p>
          <a:endParaRPr lang="en-US"/>
        </a:p>
      </dgm:t>
    </dgm:pt>
    <dgm:pt modelId="{BCAF56A7-1B71-4524-87E9-E1A0D4F28E46}">
      <dgm:prSet/>
      <dgm:spPr/>
      <dgm:t>
        <a:bodyPr/>
        <a:lstStyle/>
        <a:p>
          <a:r>
            <a:rPr lang="en-US" dirty="0" err="1"/>
            <a:t>Matlab</a:t>
          </a:r>
          <a:r>
            <a:rPr lang="en-US" dirty="0"/>
            <a:t>                                Intermediate Done</a:t>
          </a:r>
        </a:p>
      </dgm:t>
    </dgm:pt>
    <dgm:pt modelId="{C236492F-9B7D-4D81-BA5C-45A12CC42B67}" type="parTrans" cxnId="{EBB56957-A80B-48C3-B115-8D1E7FD7EBA8}">
      <dgm:prSet/>
      <dgm:spPr/>
      <dgm:t>
        <a:bodyPr/>
        <a:lstStyle/>
        <a:p>
          <a:endParaRPr lang="en-US"/>
        </a:p>
      </dgm:t>
    </dgm:pt>
    <dgm:pt modelId="{37C2E35D-4250-464D-B45F-0A22C5F494AF}" type="sibTrans" cxnId="{EBB56957-A80B-48C3-B115-8D1E7FD7EBA8}">
      <dgm:prSet/>
      <dgm:spPr/>
      <dgm:t>
        <a:bodyPr/>
        <a:lstStyle/>
        <a:p>
          <a:endParaRPr lang="en-US"/>
        </a:p>
      </dgm:t>
    </dgm:pt>
    <dgm:pt modelId="{F6539081-652D-44E3-A371-26F98CF8887E}">
      <dgm:prSet/>
      <dgm:spPr/>
      <dgm:t>
        <a:bodyPr/>
        <a:lstStyle/>
        <a:p>
          <a:r>
            <a:rPr lang="en-US"/>
            <a:t>Python                                           Basic Started</a:t>
          </a:r>
        </a:p>
      </dgm:t>
    </dgm:pt>
    <dgm:pt modelId="{BC0E6F4B-C0E2-46DF-A85D-069C80FFF06E}" type="parTrans" cxnId="{F7640278-9145-4264-B550-E4BB7507D5BC}">
      <dgm:prSet/>
      <dgm:spPr/>
      <dgm:t>
        <a:bodyPr/>
        <a:lstStyle/>
        <a:p>
          <a:endParaRPr lang="en-US"/>
        </a:p>
      </dgm:t>
    </dgm:pt>
    <dgm:pt modelId="{DC1074F5-8652-4031-957A-3ADE572EC5B1}" type="sibTrans" cxnId="{F7640278-9145-4264-B550-E4BB7507D5BC}">
      <dgm:prSet/>
      <dgm:spPr/>
      <dgm:t>
        <a:bodyPr/>
        <a:lstStyle/>
        <a:p>
          <a:endParaRPr lang="en-US"/>
        </a:p>
      </dgm:t>
    </dgm:pt>
    <dgm:pt modelId="{299E1F7D-A196-4185-BA13-10DABC93598B}">
      <dgm:prSet/>
      <dgm:spPr/>
      <dgm:t>
        <a:bodyPr/>
        <a:lstStyle/>
        <a:p>
          <a:r>
            <a:rPr lang="en-US" dirty="0"/>
            <a:t>Fortran                                          Basic Started</a:t>
          </a:r>
        </a:p>
      </dgm:t>
    </dgm:pt>
    <dgm:pt modelId="{1D45776B-75F8-4629-AC67-49A9AA141B8A}" type="parTrans" cxnId="{B141FFF1-5AC8-47A2-AF74-2FA66CB2F1B8}">
      <dgm:prSet/>
      <dgm:spPr/>
      <dgm:t>
        <a:bodyPr/>
        <a:lstStyle/>
        <a:p>
          <a:endParaRPr lang="en-US"/>
        </a:p>
      </dgm:t>
    </dgm:pt>
    <dgm:pt modelId="{06861081-7925-471E-9C38-A92C0895FBF1}" type="sibTrans" cxnId="{B141FFF1-5AC8-47A2-AF74-2FA66CB2F1B8}">
      <dgm:prSet/>
      <dgm:spPr/>
      <dgm:t>
        <a:bodyPr/>
        <a:lstStyle/>
        <a:p>
          <a:endParaRPr lang="en-US"/>
        </a:p>
      </dgm:t>
    </dgm:pt>
    <dgm:pt modelId="{A13F7563-7ABA-4F01-94C2-BA346829284E}">
      <dgm:prSet/>
      <dgm:spPr/>
      <dgm:t>
        <a:bodyPr/>
        <a:lstStyle/>
        <a:p>
          <a:r>
            <a:rPr lang="en-US"/>
            <a:t>LiDAR                                             Basic Started</a:t>
          </a:r>
        </a:p>
      </dgm:t>
    </dgm:pt>
    <dgm:pt modelId="{5F932A31-23BA-4657-8899-630E0C8C501B}" type="parTrans" cxnId="{9FAAE7C4-D8B6-43E5-995C-9991719BDB7C}">
      <dgm:prSet/>
      <dgm:spPr/>
      <dgm:t>
        <a:bodyPr/>
        <a:lstStyle/>
        <a:p>
          <a:endParaRPr lang="en-US"/>
        </a:p>
      </dgm:t>
    </dgm:pt>
    <dgm:pt modelId="{D09FD963-5A1B-49E0-A272-33837FFB551C}" type="sibTrans" cxnId="{9FAAE7C4-D8B6-43E5-995C-9991719BDB7C}">
      <dgm:prSet/>
      <dgm:spPr/>
      <dgm:t>
        <a:bodyPr/>
        <a:lstStyle/>
        <a:p>
          <a:endParaRPr lang="en-US"/>
        </a:p>
      </dgm:t>
    </dgm:pt>
    <dgm:pt modelId="{212E4612-5CE3-411A-954F-5CE9DA6DA071}">
      <dgm:prSet/>
      <dgm:spPr/>
      <dgm:t>
        <a:bodyPr/>
        <a:lstStyle/>
        <a:p>
          <a:r>
            <a:rPr lang="en-US" dirty="0"/>
            <a:t>Literature Files                         All Completed</a:t>
          </a:r>
        </a:p>
      </dgm:t>
    </dgm:pt>
    <dgm:pt modelId="{A095FD05-39AD-465C-A35F-7D2680D0D70C}" type="parTrans" cxnId="{20F150EC-7900-48E8-9098-86C0882C1D7B}">
      <dgm:prSet/>
      <dgm:spPr/>
      <dgm:t>
        <a:bodyPr/>
        <a:lstStyle/>
        <a:p>
          <a:endParaRPr lang="en-US"/>
        </a:p>
      </dgm:t>
    </dgm:pt>
    <dgm:pt modelId="{3D6C7D48-8F13-42EA-9D79-2AC1DF309CF2}" type="sibTrans" cxnId="{20F150EC-7900-48E8-9098-86C0882C1D7B}">
      <dgm:prSet/>
      <dgm:spPr/>
      <dgm:t>
        <a:bodyPr/>
        <a:lstStyle/>
        <a:p>
          <a:endParaRPr lang="en-US"/>
        </a:p>
      </dgm:t>
    </dgm:pt>
    <dgm:pt modelId="{F37C4575-14CE-4C9C-A47E-49DEC218BD31}" type="pres">
      <dgm:prSet presAssocID="{57B02CE4-9335-4A45-80B0-DCA663846BCC}" presName="linear" presStyleCnt="0">
        <dgm:presLayoutVars>
          <dgm:animLvl val="lvl"/>
          <dgm:resizeHandles val="exact"/>
        </dgm:presLayoutVars>
      </dgm:prSet>
      <dgm:spPr/>
    </dgm:pt>
    <dgm:pt modelId="{3166FA60-BB56-456E-A222-3534909DA792}" type="pres">
      <dgm:prSet presAssocID="{4A5505C5-2309-4749-B523-7D84F766C80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C2D9BC6-DCE6-4475-AF81-55F1F2F52AD0}" type="pres">
      <dgm:prSet presAssocID="{4A5505C5-2309-4749-B523-7D84F766C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DBEBD13-E185-4442-8466-1139F81A793A}" type="presOf" srcId="{F6539081-652D-44E3-A371-26F98CF8887E}" destId="{4C2D9BC6-DCE6-4475-AF81-55F1F2F52AD0}" srcOrd="0" destOrd="1" presId="urn:microsoft.com/office/officeart/2005/8/layout/vList2"/>
    <dgm:cxn modelId="{EBB56957-A80B-48C3-B115-8D1E7FD7EBA8}" srcId="{4A5505C5-2309-4749-B523-7D84F766C80E}" destId="{BCAF56A7-1B71-4524-87E9-E1A0D4F28E46}" srcOrd="0" destOrd="0" parTransId="{C236492F-9B7D-4D81-BA5C-45A12CC42B67}" sibTransId="{37C2E35D-4250-464D-B45F-0A22C5F494AF}"/>
    <dgm:cxn modelId="{F7640278-9145-4264-B550-E4BB7507D5BC}" srcId="{4A5505C5-2309-4749-B523-7D84F766C80E}" destId="{F6539081-652D-44E3-A371-26F98CF8887E}" srcOrd="1" destOrd="0" parTransId="{BC0E6F4B-C0E2-46DF-A85D-069C80FFF06E}" sibTransId="{DC1074F5-8652-4031-957A-3ADE572EC5B1}"/>
    <dgm:cxn modelId="{B7CA6D59-C268-4FF4-B7C0-4E7E3CE0DFA7}" type="presOf" srcId="{57B02CE4-9335-4A45-80B0-DCA663846BCC}" destId="{F37C4575-14CE-4C9C-A47E-49DEC218BD31}" srcOrd="0" destOrd="0" presId="urn:microsoft.com/office/officeart/2005/8/layout/vList2"/>
    <dgm:cxn modelId="{78D7BB82-56CE-47B5-B3D8-AB0C8D6F06BD}" type="presOf" srcId="{A13F7563-7ABA-4F01-94C2-BA346829284E}" destId="{4C2D9BC6-DCE6-4475-AF81-55F1F2F52AD0}" srcOrd="0" destOrd="3" presId="urn:microsoft.com/office/officeart/2005/8/layout/vList2"/>
    <dgm:cxn modelId="{A206D3A8-FA3C-4888-84B8-D1ACBB25A644}" type="presOf" srcId="{BCAF56A7-1B71-4524-87E9-E1A0D4F28E46}" destId="{4C2D9BC6-DCE6-4475-AF81-55F1F2F52AD0}" srcOrd="0" destOrd="0" presId="urn:microsoft.com/office/officeart/2005/8/layout/vList2"/>
    <dgm:cxn modelId="{3C8F8FB8-D07B-4804-86E4-D0E53AA5CB28}" srcId="{57B02CE4-9335-4A45-80B0-DCA663846BCC}" destId="{4A5505C5-2309-4749-B523-7D84F766C80E}" srcOrd="0" destOrd="0" parTransId="{61230411-CF52-4800-82F2-13E227A2398D}" sibTransId="{3B7B50CF-0E2F-4199-B3B6-6F777832BAC1}"/>
    <dgm:cxn modelId="{9FAAE7C4-D8B6-43E5-995C-9991719BDB7C}" srcId="{4A5505C5-2309-4749-B523-7D84F766C80E}" destId="{A13F7563-7ABA-4F01-94C2-BA346829284E}" srcOrd="3" destOrd="0" parTransId="{5F932A31-23BA-4657-8899-630E0C8C501B}" sibTransId="{D09FD963-5A1B-49E0-A272-33837FFB551C}"/>
    <dgm:cxn modelId="{80D2C1D0-3E42-43FE-A6B0-D425E45F8FF4}" type="presOf" srcId="{212E4612-5CE3-411A-954F-5CE9DA6DA071}" destId="{4C2D9BC6-DCE6-4475-AF81-55F1F2F52AD0}" srcOrd="0" destOrd="4" presId="urn:microsoft.com/office/officeart/2005/8/layout/vList2"/>
    <dgm:cxn modelId="{F0EECED8-4BF9-451E-8CFF-72AE20734782}" type="presOf" srcId="{299E1F7D-A196-4185-BA13-10DABC93598B}" destId="{4C2D9BC6-DCE6-4475-AF81-55F1F2F52AD0}" srcOrd="0" destOrd="2" presId="urn:microsoft.com/office/officeart/2005/8/layout/vList2"/>
    <dgm:cxn modelId="{36BCAFE6-D79A-4FC6-AE73-8C4930A35E17}" type="presOf" srcId="{4A5505C5-2309-4749-B523-7D84F766C80E}" destId="{3166FA60-BB56-456E-A222-3534909DA792}" srcOrd="0" destOrd="0" presId="urn:microsoft.com/office/officeart/2005/8/layout/vList2"/>
    <dgm:cxn modelId="{20F150EC-7900-48E8-9098-86C0882C1D7B}" srcId="{4A5505C5-2309-4749-B523-7D84F766C80E}" destId="{212E4612-5CE3-411A-954F-5CE9DA6DA071}" srcOrd="4" destOrd="0" parTransId="{A095FD05-39AD-465C-A35F-7D2680D0D70C}" sibTransId="{3D6C7D48-8F13-42EA-9D79-2AC1DF309CF2}"/>
    <dgm:cxn modelId="{B141FFF1-5AC8-47A2-AF74-2FA66CB2F1B8}" srcId="{4A5505C5-2309-4749-B523-7D84F766C80E}" destId="{299E1F7D-A196-4185-BA13-10DABC93598B}" srcOrd="2" destOrd="0" parTransId="{1D45776B-75F8-4629-AC67-49A9AA141B8A}" sibTransId="{06861081-7925-471E-9C38-A92C0895FBF1}"/>
    <dgm:cxn modelId="{C64F1A8D-C1B9-42BE-A2E8-D8F4A3D0CD1B}" type="presParOf" srcId="{F37C4575-14CE-4C9C-A47E-49DEC218BD31}" destId="{3166FA60-BB56-456E-A222-3534909DA792}" srcOrd="0" destOrd="0" presId="urn:microsoft.com/office/officeart/2005/8/layout/vList2"/>
    <dgm:cxn modelId="{0D757483-9215-49CF-A0E6-F579BDADD9B3}" type="presParOf" srcId="{F37C4575-14CE-4C9C-A47E-49DEC218BD31}" destId="{4C2D9BC6-DCE6-4475-AF81-55F1F2F52A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9C484-CD6B-4159-B7FA-4CFFB7DAD6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81406-AE7A-471C-B394-EECBF7376970}">
      <dgm:prSet/>
      <dgm:spPr/>
      <dgm:t>
        <a:bodyPr/>
        <a:lstStyle/>
        <a:p>
          <a:r>
            <a:rPr lang="en-US"/>
            <a:t>Hesham Mahmoud</a:t>
          </a:r>
        </a:p>
      </dgm:t>
    </dgm:pt>
    <dgm:pt modelId="{D04098CD-D9C5-430C-BC79-DBBBD7FA5C40}" type="parTrans" cxnId="{65E837E7-E0A1-4418-B34E-5E9DE4EFF634}">
      <dgm:prSet/>
      <dgm:spPr/>
      <dgm:t>
        <a:bodyPr/>
        <a:lstStyle/>
        <a:p>
          <a:endParaRPr lang="en-US"/>
        </a:p>
      </dgm:t>
    </dgm:pt>
    <dgm:pt modelId="{BD66D935-3C4D-4EFC-9431-636DEC2BC8BB}" type="sibTrans" cxnId="{65E837E7-E0A1-4418-B34E-5E9DE4EFF634}">
      <dgm:prSet/>
      <dgm:spPr/>
      <dgm:t>
        <a:bodyPr/>
        <a:lstStyle/>
        <a:p>
          <a:endParaRPr lang="en-US"/>
        </a:p>
      </dgm:t>
    </dgm:pt>
    <dgm:pt modelId="{3E5B618A-D25D-4FBA-8A9C-2C91AAECFB8F}">
      <dgm:prSet/>
      <dgm:spPr/>
      <dgm:t>
        <a:bodyPr/>
        <a:lstStyle/>
        <a:p>
          <a:r>
            <a:rPr lang="en-US"/>
            <a:t>Matlab                                           Basic Started</a:t>
          </a:r>
        </a:p>
      </dgm:t>
    </dgm:pt>
    <dgm:pt modelId="{D13DF799-DC98-42FD-9327-A3D61606FA04}" type="parTrans" cxnId="{C7C67B34-6269-4324-B915-85150622CD22}">
      <dgm:prSet/>
      <dgm:spPr/>
      <dgm:t>
        <a:bodyPr/>
        <a:lstStyle/>
        <a:p>
          <a:endParaRPr lang="en-US"/>
        </a:p>
      </dgm:t>
    </dgm:pt>
    <dgm:pt modelId="{166C9B93-26B8-427B-87CF-225044A86021}" type="sibTrans" cxnId="{C7C67B34-6269-4324-B915-85150622CD22}">
      <dgm:prSet/>
      <dgm:spPr/>
      <dgm:t>
        <a:bodyPr/>
        <a:lstStyle/>
        <a:p>
          <a:endParaRPr lang="en-US"/>
        </a:p>
      </dgm:t>
    </dgm:pt>
    <dgm:pt modelId="{F7566ED1-2640-4111-95EC-9ADE796D9ABA}">
      <dgm:prSet/>
      <dgm:spPr/>
      <dgm:t>
        <a:bodyPr/>
        <a:lstStyle/>
        <a:p>
          <a:r>
            <a:rPr lang="en-US"/>
            <a:t>Python                                           Basic Started</a:t>
          </a:r>
        </a:p>
      </dgm:t>
    </dgm:pt>
    <dgm:pt modelId="{17DD2F1D-FFCA-45A8-A9A2-C587D7D2BC2B}" type="parTrans" cxnId="{EE04701D-849E-405E-85D8-7F3DC8034B23}">
      <dgm:prSet/>
      <dgm:spPr/>
      <dgm:t>
        <a:bodyPr/>
        <a:lstStyle/>
        <a:p>
          <a:endParaRPr lang="en-US"/>
        </a:p>
      </dgm:t>
    </dgm:pt>
    <dgm:pt modelId="{FE3CFFC4-2ACA-4FFE-B1C4-A7A553B860C3}" type="sibTrans" cxnId="{EE04701D-849E-405E-85D8-7F3DC8034B23}">
      <dgm:prSet/>
      <dgm:spPr/>
      <dgm:t>
        <a:bodyPr/>
        <a:lstStyle/>
        <a:p>
          <a:endParaRPr lang="en-US"/>
        </a:p>
      </dgm:t>
    </dgm:pt>
    <dgm:pt modelId="{3D877343-2A3B-4D7A-9AA4-D8875E17F518}">
      <dgm:prSet/>
      <dgm:spPr/>
      <dgm:t>
        <a:bodyPr/>
        <a:lstStyle/>
        <a:p>
          <a:r>
            <a:rPr lang="en-US"/>
            <a:t>Fortran                                          Basic Started</a:t>
          </a:r>
        </a:p>
      </dgm:t>
    </dgm:pt>
    <dgm:pt modelId="{A2275C0E-E2E1-4F66-91DB-55DDFB206026}" type="parTrans" cxnId="{01D2FBBB-D259-499C-BEE2-8285D90AA6E9}">
      <dgm:prSet/>
      <dgm:spPr/>
      <dgm:t>
        <a:bodyPr/>
        <a:lstStyle/>
        <a:p>
          <a:endParaRPr lang="en-US"/>
        </a:p>
      </dgm:t>
    </dgm:pt>
    <dgm:pt modelId="{1F0ECAAF-17F3-4CD8-BB26-F881E99A56C9}" type="sibTrans" cxnId="{01D2FBBB-D259-499C-BEE2-8285D90AA6E9}">
      <dgm:prSet/>
      <dgm:spPr/>
      <dgm:t>
        <a:bodyPr/>
        <a:lstStyle/>
        <a:p>
          <a:endParaRPr lang="en-US"/>
        </a:p>
      </dgm:t>
    </dgm:pt>
    <dgm:pt modelId="{68A52DB2-6E82-4ED2-BC6B-21F70DDA62EA}">
      <dgm:prSet/>
      <dgm:spPr/>
      <dgm:t>
        <a:bodyPr/>
        <a:lstStyle/>
        <a:p>
          <a:r>
            <a:rPr lang="en-US"/>
            <a:t>LiDAR                                             Basic Started</a:t>
          </a:r>
        </a:p>
      </dgm:t>
    </dgm:pt>
    <dgm:pt modelId="{FFA4F262-1577-4915-8F7C-634797F0C7C6}" type="parTrans" cxnId="{1CB64176-EFA1-4807-9E29-446E383277E2}">
      <dgm:prSet/>
      <dgm:spPr/>
      <dgm:t>
        <a:bodyPr/>
        <a:lstStyle/>
        <a:p>
          <a:endParaRPr lang="en-US"/>
        </a:p>
      </dgm:t>
    </dgm:pt>
    <dgm:pt modelId="{3E4349C2-7531-4C22-927F-A4D12409318D}" type="sibTrans" cxnId="{1CB64176-EFA1-4807-9E29-446E383277E2}">
      <dgm:prSet/>
      <dgm:spPr/>
      <dgm:t>
        <a:bodyPr/>
        <a:lstStyle/>
        <a:p>
          <a:endParaRPr lang="en-US"/>
        </a:p>
      </dgm:t>
    </dgm:pt>
    <dgm:pt modelId="{DF5B6059-9305-47F7-8503-CC01F2642E4E}">
      <dgm:prSet/>
      <dgm:spPr/>
      <dgm:t>
        <a:bodyPr/>
        <a:lstStyle/>
        <a:p>
          <a:r>
            <a:rPr lang="en-US"/>
            <a:t>Literature Files                1</a:t>
          </a:r>
          <a:r>
            <a:rPr lang="en-US" baseline="30000"/>
            <a:t>st</a:t>
          </a:r>
          <a:r>
            <a:rPr lang="en-US"/>
            <a:t> File Completed</a:t>
          </a:r>
        </a:p>
      </dgm:t>
    </dgm:pt>
    <dgm:pt modelId="{2AC2BAB9-E13D-449D-933F-B2E65887DC95}" type="parTrans" cxnId="{98F9410A-012C-48FE-BC1D-9DD300CBA8D6}">
      <dgm:prSet/>
      <dgm:spPr/>
      <dgm:t>
        <a:bodyPr/>
        <a:lstStyle/>
        <a:p>
          <a:endParaRPr lang="en-US"/>
        </a:p>
      </dgm:t>
    </dgm:pt>
    <dgm:pt modelId="{205FAB63-505A-4F04-830C-F899F92E62CD}" type="sibTrans" cxnId="{98F9410A-012C-48FE-BC1D-9DD300CBA8D6}">
      <dgm:prSet/>
      <dgm:spPr/>
      <dgm:t>
        <a:bodyPr/>
        <a:lstStyle/>
        <a:p>
          <a:endParaRPr lang="en-US"/>
        </a:p>
      </dgm:t>
    </dgm:pt>
    <dgm:pt modelId="{5657A245-0138-466F-B689-15539FFFABD4}" type="pres">
      <dgm:prSet presAssocID="{2139C484-CD6B-4159-B7FA-4CFFB7DAD644}" presName="linear" presStyleCnt="0">
        <dgm:presLayoutVars>
          <dgm:animLvl val="lvl"/>
          <dgm:resizeHandles val="exact"/>
        </dgm:presLayoutVars>
      </dgm:prSet>
      <dgm:spPr/>
    </dgm:pt>
    <dgm:pt modelId="{0AB0CD7F-5ABC-40D3-8CE6-0CA9EA23B435}" type="pres">
      <dgm:prSet presAssocID="{A7E81406-AE7A-471C-B394-EECBF737697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F55D105-71BE-49CB-8F8B-F61BEC295AA6}" type="pres">
      <dgm:prSet presAssocID="{A7E81406-AE7A-471C-B394-EECBF73769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8F9410A-012C-48FE-BC1D-9DD300CBA8D6}" srcId="{A7E81406-AE7A-471C-B394-EECBF7376970}" destId="{DF5B6059-9305-47F7-8503-CC01F2642E4E}" srcOrd="4" destOrd="0" parTransId="{2AC2BAB9-E13D-449D-933F-B2E65887DC95}" sibTransId="{205FAB63-505A-4F04-830C-F899F92E62CD}"/>
    <dgm:cxn modelId="{EE04701D-849E-405E-85D8-7F3DC8034B23}" srcId="{A7E81406-AE7A-471C-B394-EECBF7376970}" destId="{F7566ED1-2640-4111-95EC-9ADE796D9ABA}" srcOrd="1" destOrd="0" parTransId="{17DD2F1D-FFCA-45A8-A9A2-C587D7D2BC2B}" sibTransId="{FE3CFFC4-2ACA-4FFE-B1C4-A7A553B860C3}"/>
    <dgm:cxn modelId="{90762020-D496-4507-BBF3-1EA4F5C29D82}" type="presOf" srcId="{3D877343-2A3B-4D7A-9AA4-D8875E17F518}" destId="{8F55D105-71BE-49CB-8F8B-F61BEC295AA6}" srcOrd="0" destOrd="2" presId="urn:microsoft.com/office/officeart/2005/8/layout/vList2"/>
    <dgm:cxn modelId="{C7C67B34-6269-4324-B915-85150622CD22}" srcId="{A7E81406-AE7A-471C-B394-EECBF7376970}" destId="{3E5B618A-D25D-4FBA-8A9C-2C91AAECFB8F}" srcOrd="0" destOrd="0" parTransId="{D13DF799-DC98-42FD-9327-A3D61606FA04}" sibTransId="{166C9B93-26B8-427B-87CF-225044A86021}"/>
    <dgm:cxn modelId="{C0150764-4870-48CB-97E1-DFE65F206E78}" type="presOf" srcId="{3E5B618A-D25D-4FBA-8A9C-2C91AAECFB8F}" destId="{8F55D105-71BE-49CB-8F8B-F61BEC295AA6}" srcOrd="0" destOrd="0" presId="urn:microsoft.com/office/officeart/2005/8/layout/vList2"/>
    <dgm:cxn modelId="{1CB64176-EFA1-4807-9E29-446E383277E2}" srcId="{A7E81406-AE7A-471C-B394-EECBF7376970}" destId="{68A52DB2-6E82-4ED2-BC6B-21F70DDA62EA}" srcOrd="3" destOrd="0" parTransId="{FFA4F262-1577-4915-8F7C-634797F0C7C6}" sibTransId="{3E4349C2-7531-4C22-927F-A4D12409318D}"/>
    <dgm:cxn modelId="{34D93158-EDA4-487E-8370-FE8193C4F35E}" type="presOf" srcId="{F7566ED1-2640-4111-95EC-9ADE796D9ABA}" destId="{8F55D105-71BE-49CB-8F8B-F61BEC295AA6}" srcOrd="0" destOrd="1" presId="urn:microsoft.com/office/officeart/2005/8/layout/vList2"/>
    <dgm:cxn modelId="{D8FCE09C-FFC1-40E4-8D84-A79A3FB70CBD}" type="presOf" srcId="{68A52DB2-6E82-4ED2-BC6B-21F70DDA62EA}" destId="{8F55D105-71BE-49CB-8F8B-F61BEC295AA6}" srcOrd="0" destOrd="3" presId="urn:microsoft.com/office/officeart/2005/8/layout/vList2"/>
    <dgm:cxn modelId="{8A6B7BA9-7DF5-4A9D-A595-5B57E9BC5A95}" type="presOf" srcId="{2139C484-CD6B-4159-B7FA-4CFFB7DAD644}" destId="{5657A245-0138-466F-B689-15539FFFABD4}" srcOrd="0" destOrd="0" presId="urn:microsoft.com/office/officeart/2005/8/layout/vList2"/>
    <dgm:cxn modelId="{60D3EFB9-4CAC-4B3D-8B47-6B6800653A90}" type="presOf" srcId="{DF5B6059-9305-47F7-8503-CC01F2642E4E}" destId="{8F55D105-71BE-49CB-8F8B-F61BEC295AA6}" srcOrd="0" destOrd="4" presId="urn:microsoft.com/office/officeart/2005/8/layout/vList2"/>
    <dgm:cxn modelId="{01D2FBBB-D259-499C-BEE2-8285D90AA6E9}" srcId="{A7E81406-AE7A-471C-B394-EECBF7376970}" destId="{3D877343-2A3B-4D7A-9AA4-D8875E17F518}" srcOrd="2" destOrd="0" parTransId="{A2275C0E-E2E1-4F66-91DB-55DDFB206026}" sibTransId="{1F0ECAAF-17F3-4CD8-BB26-F881E99A56C9}"/>
    <dgm:cxn modelId="{62D17DCD-9F1A-470A-B5DC-5BF26C79A9A8}" type="presOf" srcId="{A7E81406-AE7A-471C-B394-EECBF7376970}" destId="{0AB0CD7F-5ABC-40D3-8CE6-0CA9EA23B435}" srcOrd="0" destOrd="0" presId="urn:microsoft.com/office/officeart/2005/8/layout/vList2"/>
    <dgm:cxn modelId="{65E837E7-E0A1-4418-B34E-5E9DE4EFF634}" srcId="{2139C484-CD6B-4159-B7FA-4CFFB7DAD644}" destId="{A7E81406-AE7A-471C-B394-EECBF7376970}" srcOrd="0" destOrd="0" parTransId="{D04098CD-D9C5-430C-BC79-DBBBD7FA5C40}" sibTransId="{BD66D935-3C4D-4EFC-9431-636DEC2BC8BB}"/>
    <dgm:cxn modelId="{3B038B32-D458-46FC-A7A4-5E8DB16976D1}" type="presParOf" srcId="{5657A245-0138-466F-B689-15539FFFABD4}" destId="{0AB0CD7F-5ABC-40D3-8CE6-0CA9EA23B435}" srcOrd="0" destOrd="0" presId="urn:microsoft.com/office/officeart/2005/8/layout/vList2"/>
    <dgm:cxn modelId="{8E693994-F821-4AD3-BD2C-4270FFD754A7}" type="presParOf" srcId="{5657A245-0138-466F-B689-15539FFFABD4}" destId="{8F55D105-71BE-49CB-8F8B-F61BEC295A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239FBA-ADAD-4547-BA5B-B2B5199992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79AACA-4B2F-4DC2-91A0-08E2BCA103D3}">
      <dgm:prSet/>
      <dgm:spPr/>
      <dgm:t>
        <a:bodyPr/>
        <a:lstStyle/>
        <a:p>
          <a:r>
            <a:rPr lang="en-US"/>
            <a:t>Md Aman</a:t>
          </a:r>
        </a:p>
      </dgm:t>
    </dgm:pt>
    <dgm:pt modelId="{8948893C-E3DF-432D-94F6-6187025A324F}" type="parTrans" cxnId="{69626C25-8034-40DC-80CD-70E0D386E835}">
      <dgm:prSet/>
      <dgm:spPr/>
      <dgm:t>
        <a:bodyPr/>
        <a:lstStyle/>
        <a:p>
          <a:endParaRPr lang="en-US"/>
        </a:p>
      </dgm:t>
    </dgm:pt>
    <dgm:pt modelId="{E50B76F6-501C-4E45-B7D8-2B82E03C662C}" type="sibTrans" cxnId="{69626C25-8034-40DC-80CD-70E0D386E835}">
      <dgm:prSet/>
      <dgm:spPr/>
      <dgm:t>
        <a:bodyPr/>
        <a:lstStyle/>
        <a:p>
          <a:endParaRPr lang="en-US"/>
        </a:p>
      </dgm:t>
    </dgm:pt>
    <dgm:pt modelId="{185F126F-4D7A-41E0-952B-A24A4A6E6C56}">
      <dgm:prSet/>
      <dgm:spPr/>
      <dgm:t>
        <a:bodyPr/>
        <a:lstStyle/>
        <a:p>
          <a:r>
            <a:rPr lang="en-US" dirty="0" err="1"/>
            <a:t>Matlab</a:t>
          </a:r>
          <a:r>
            <a:rPr lang="en-US" dirty="0"/>
            <a:t>                           Intermediate Started</a:t>
          </a:r>
        </a:p>
      </dgm:t>
    </dgm:pt>
    <dgm:pt modelId="{A201BEE8-9A55-4A80-8A74-6A11326F58B4}" type="parTrans" cxnId="{36326341-37CE-4052-838C-04DB6E080BC0}">
      <dgm:prSet/>
      <dgm:spPr/>
      <dgm:t>
        <a:bodyPr/>
        <a:lstStyle/>
        <a:p>
          <a:endParaRPr lang="en-US"/>
        </a:p>
      </dgm:t>
    </dgm:pt>
    <dgm:pt modelId="{2008E933-D0B5-428D-B0F4-35363A3507EB}" type="sibTrans" cxnId="{36326341-37CE-4052-838C-04DB6E080BC0}">
      <dgm:prSet/>
      <dgm:spPr/>
      <dgm:t>
        <a:bodyPr/>
        <a:lstStyle/>
        <a:p>
          <a:endParaRPr lang="en-US"/>
        </a:p>
      </dgm:t>
    </dgm:pt>
    <dgm:pt modelId="{D3170986-80EF-4D3A-B08A-13D56B72509E}">
      <dgm:prSet/>
      <dgm:spPr/>
      <dgm:t>
        <a:bodyPr/>
        <a:lstStyle/>
        <a:p>
          <a:r>
            <a:rPr lang="en-US" dirty="0"/>
            <a:t>Python                                           Basic Started</a:t>
          </a:r>
        </a:p>
      </dgm:t>
    </dgm:pt>
    <dgm:pt modelId="{A7FA1F1C-610A-4079-BEDA-21A2DC0B8FCB}" type="parTrans" cxnId="{5FDC3914-1598-4C9F-B737-02330E73D5E1}">
      <dgm:prSet/>
      <dgm:spPr/>
      <dgm:t>
        <a:bodyPr/>
        <a:lstStyle/>
        <a:p>
          <a:endParaRPr lang="en-US"/>
        </a:p>
      </dgm:t>
    </dgm:pt>
    <dgm:pt modelId="{851CC5B7-D0D7-4BCD-AC11-1960719F2470}" type="sibTrans" cxnId="{5FDC3914-1598-4C9F-B737-02330E73D5E1}">
      <dgm:prSet/>
      <dgm:spPr/>
      <dgm:t>
        <a:bodyPr/>
        <a:lstStyle/>
        <a:p>
          <a:endParaRPr lang="en-US"/>
        </a:p>
      </dgm:t>
    </dgm:pt>
    <dgm:pt modelId="{BAD106F8-C024-4426-9866-975141F945FB}">
      <dgm:prSet/>
      <dgm:spPr/>
      <dgm:t>
        <a:bodyPr/>
        <a:lstStyle/>
        <a:p>
          <a:r>
            <a:rPr lang="en-US"/>
            <a:t>Fortran                                          Basic Started</a:t>
          </a:r>
        </a:p>
      </dgm:t>
    </dgm:pt>
    <dgm:pt modelId="{00245CC0-FF3A-4C7F-B627-1D8F9EE67B0D}" type="parTrans" cxnId="{65B18E59-3452-45A6-BA27-F3E139BFCB10}">
      <dgm:prSet/>
      <dgm:spPr/>
      <dgm:t>
        <a:bodyPr/>
        <a:lstStyle/>
        <a:p>
          <a:endParaRPr lang="en-US"/>
        </a:p>
      </dgm:t>
    </dgm:pt>
    <dgm:pt modelId="{B8AF9D62-6D8A-4629-B953-40FF1E364750}" type="sibTrans" cxnId="{65B18E59-3452-45A6-BA27-F3E139BFCB10}">
      <dgm:prSet/>
      <dgm:spPr/>
      <dgm:t>
        <a:bodyPr/>
        <a:lstStyle/>
        <a:p>
          <a:endParaRPr lang="en-US"/>
        </a:p>
      </dgm:t>
    </dgm:pt>
    <dgm:pt modelId="{C781316D-C055-4752-9A99-85AB5A8BFC04}">
      <dgm:prSet/>
      <dgm:spPr/>
      <dgm:t>
        <a:bodyPr/>
        <a:lstStyle/>
        <a:p>
          <a:r>
            <a:rPr lang="en-US"/>
            <a:t>LiDAR                          Intermediated Started</a:t>
          </a:r>
        </a:p>
      </dgm:t>
    </dgm:pt>
    <dgm:pt modelId="{7D0A5809-96A5-48FB-8BA8-24FF5EAF8595}" type="parTrans" cxnId="{BFFDB8B9-7ABF-4732-BEFF-5D94649E85E7}">
      <dgm:prSet/>
      <dgm:spPr/>
      <dgm:t>
        <a:bodyPr/>
        <a:lstStyle/>
        <a:p>
          <a:endParaRPr lang="en-US"/>
        </a:p>
      </dgm:t>
    </dgm:pt>
    <dgm:pt modelId="{E914BF9B-ABCD-44DF-979E-13AA9CDC5662}" type="sibTrans" cxnId="{BFFDB8B9-7ABF-4732-BEFF-5D94649E85E7}">
      <dgm:prSet/>
      <dgm:spPr/>
      <dgm:t>
        <a:bodyPr/>
        <a:lstStyle/>
        <a:p>
          <a:endParaRPr lang="en-US"/>
        </a:p>
      </dgm:t>
    </dgm:pt>
    <dgm:pt modelId="{F3892B36-EF21-4619-8291-6F62E1DDCC36}">
      <dgm:prSet/>
      <dgm:spPr/>
      <dgm:t>
        <a:bodyPr/>
        <a:lstStyle/>
        <a:p>
          <a:r>
            <a:rPr lang="en-US"/>
            <a:t>Literature Files                1</a:t>
          </a:r>
          <a:r>
            <a:rPr lang="en-US" baseline="30000"/>
            <a:t>st</a:t>
          </a:r>
          <a:r>
            <a:rPr lang="en-US"/>
            <a:t> File Completed</a:t>
          </a:r>
        </a:p>
      </dgm:t>
    </dgm:pt>
    <dgm:pt modelId="{30D211C8-972A-485E-8A24-40717FBA3774}" type="parTrans" cxnId="{20ED582B-7CEA-4AE0-AEB9-32561CA6E49D}">
      <dgm:prSet/>
      <dgm:spPr/>
      <dgm:t>
        <a:bodyPr/>
        <a:lstStyle/>
        <a:p>
          <a:endParaRPr lang="en-US"/>
        </a:p>
      </dgm:t>
    </dgm:pt>
    <dgm:pt modelId="{0F91D673-823D-4AFA-AC71-A48A6BEB8941}" type="sibTrans" cxnId="{20ED582B-7CEA-4AE0-AEB9-32561CA6E49D}">
      <dgm:prSet/>
      <dgm:spPr/>
      <dgm:t>
        <a:bodyPr/>
        <a:lstStyle/>
        <a:p>
          <a:endParaRPr lang="en-US"/>
        </a:p>
      </dgm:t>
    </dgm:pt>
    <dgm:pt modelId="{09E99FDB-0B65-40AC-A1EA-6765DD6B224E}" type="pres">
      <dgm:prSet presAssocID="{04239FBA-ADAD-4547-BA5B-B2B519999200}" presName="linear" presStyleCnt="0">
        <dgm:presLayoutVars>
          <dgm:animLvl val="lvl"/>
          <dgm:resizeHandles val="exact"/>
        </dgm:presLayoutVars>
      </dgm:prSet>
      <dgm:spPr/>
    </dgm:pt>
    <dgm:pt modelId="{6A99022C-848F-407A-B32E-360AD05C472C}" type="pres">
      <dgm:prSet presAssocID="{4879AACA-4B2F-4DC2-91A0-08E2BCA103D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362BEB-5D9C-4AEA-925F-F5524EF6D3B9}" type="pres">
      <dgm:prSet presAssocID="{4879AACA-4B2F-4DC2-91A0-08E2BCA103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DC3914-1598-4C9F-B737-02330E73D5E1}" srcId="{4879AACA-4B2F-4DC2-91A0-08E2BCA103D3}" destId="{D3170986-80EF-4D3A-B08A-13D56B72509E}" srcOrd="1" destOrd="0" parTransId="{A7FA1F1C-610A-4079-BEDA-21A2DC0B8FCB}" sibTransId="{851CC5B7-D0D7-4BCD-AC11-1960719F2470}"/>
    <dgm:cxn modelId="{69626C25-8034-40DC-80CD-70E0D386E835}" srcId="{04239FBA-ADAD-4547-BA5B-B2B519999200}" destId="{4879AACA-4B2F-4DC2-91A0-08E2BCA103D3}" srcOrd="0" destOrd="0" parTransId="{8948893C-E3DF-432D-94F6-6187025A324F}" sibTransId="{E50B76F6-501C-4E45-B7D8-2B82E03C662C}"/>
    <dgm:cxn modelId="{20ED582B-7CEA-4AE0-AEB9-32561CA6E49D}" srcId="{4879AACA-4B2F-4DC2-91A0-08E2BCA103D3}" destId="{F3892B36-EF21-4619-8291-6F62E1DDCC36}" srcOrd="4" destOrd="0" parTransId="{30D211C8-972A-485E-8A24-40717FBA3774}" sibTransId="{0F91D673-823D-4AFA-AC71-A48A6BEB8941}"/>
    <dgm:cxn modelId="{16A7192F-3C5A-45D5-BE4E-9D493B01AB75}" type="presOf" srcId="{F3892B36-EF21-4619-8291-6F62E1DDCC36}" destId="{FC362BEB-5D9C-4AEA-925F-F5524EF6D3B9}" srcOrd="0" destOrd="4" presId="urn:microsoft.com/office/officeart/2005/8/layout/vList2"/>
    <dgm:cxn modelId="{36326341-37CE-4052-838C-04DB6E080BC0}" srcId="{4879AACA-4B2F-4DC2-91A0-08E2BCA103D3}" destId="{185F126F-4D7A-41E0-952B-A24A4A6E6C56}" srcOrd="0" destOrd="0" parTransId="{A201BEE8-9A55-4A80-8A74-6A11326F58B4}" sibTransId="{2008E933-D0B5-428D-B0F4-35363A3507EB}"/>
    <dgm:cxn modelId="{2C0C6372-3608-4C02-A503-E8D6A8D66FC9}" type="presOf" srcId="{C781316D-C055-4752-9A99-85AB5A8BFC04}" destId="{FC362BEB-5D9C-4AEA-925F-F5524EF6D3B9}" srcOrd="0" destOrd="3" presId="urn:microsoft.com/office/officeart/2005/8/layout/vList2"/>
    <dgm:cxn modelId="{65B18E59-3452-45A6-BA27-F3E139BFCB10}" srcId="{4879AACA-4B2F-4DC2-91A0-08E2BCA103D3}" destId="{BAD106F8-C024-4426-9866-975141F945FB}" srcOrd="2" destOrd="0" parTransId="{00245CC0-FF3A-4C7F-B627-1D8F9EE67B0D}" sibTransId="{B8AF9D62-6D8A-4629-B953-40FF1E364750}"/>
    <dgm:cxn modelId="{8A33E186-B2EA-44E6-8CDC-94F25017D5BE}" type="presOf" srcId="{185F126F-4D7A-41E0-952B-A24A4A6E6C56}" destId="{FC362BEB-5D9C-4AEA-925F-F5524EF6D3B9}" srcOrd="0" destOrd="0" presId="urn:microsoft.com/office/officeart/2005/8/layout/vList2"/>
    <dgm:cxn modelId="{FE1197AE-18ED-4926-A31C-7CF22C417D17}" type="presOf" srcId="{4879AACA-4B2F-4DC2-91A0-08E2BCA103D3}" destId="{6A99022C-848F-407A-B32E-360AD05C472C}" srcOrd="0" destOrd="0" presId="urn:microsoft.com/office/officeart/2005/8/layout/vList2"/>
    <dgm:cxn modelId="{692A67B2-58F9-401E-A04E-84494D891A4B}" type="presOf" srcId="{D3170986-80EF-4D3A-B08A-13D56B72509E}" destId="{FC362BEB-5D9C-4AEA-925F-F5524EF6D3B9}" srcOrd="0" destOrd="1" presId="urn:microsoft.com/office/officeart/2005/8/layout/vList2"/>
    <dgm:cxn modelId="{BFFDB8B9-7ABF-4732-BEFF-5D94649E85E7}" srcId="{4879AACA-4B2F-4DC2-91A0-08E2BCA103D3}" destId="{C781316D-C055-4752-9A99-85AB5A8BFC04}" srcOrd="3" destOrd="0" parTransId="{7D0A5809-96A5-48FB-8BA8-24FF5EAF8595}" sibTransId="{E914BF9B-ABCD-44DF-979E-13AA9CDC5662}"/>
    <dgm:cxn modelId="{3F2B5CE8-887B-49E9-819C-8E4F0D9B3057}" type="presOf" srcId="{BAD106F8-C024-4426-9866-975141F945FB}" destId="{FC362BEB-5D9C-4AEA-925F-F5524EF6D3B9}" srcOrd="0" destOrd="2" presId="urn:microsoft.com/office/officeart/2005/8/layout/vList2"/>
    <dgm:cxn modelId="{C4D837EF-0BF6-4680-973C-6D41900C0E22}" type="presOf" srcId="{04239FBA-ADAD-4547-BA5B-B2B519999200}" destId="{09E99FDB-0B65-40AC-A1EA-6765DD6B224E}" srcOrd="0" destOrd="0" presId="urn:microsoft.com/office/officeart/2005/8/layout/vList2"/>
    <dgm:cxn modelId="{571597BD-BAE6-4EA0-ADF7-42567205FD51}" type="presParOf" srcId="{09E99FDB-0B65-40AC-A1EA-6765DD6B224E}" destId="{6A99022C-848F-407A-B32E-360AD05C472C}" srcOrd="0" destOrd="0" presId="urn:microsoft.com/office/officeart/2005/8/layout/vList2"/>
    <dgm:cxn modelId="{97886A22-4701-4929-B924-864773411D9E}" type="presParOf" srcId="{09E99FDB-0B65-40AC-A1EA-6765DD6B224E}" destId="{FC362BEB-5D9C-4AEA-925F-F5524EF6D3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396F7D-8A7A-49F2-9ED9-67CE739B9C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7F9B16-51D2-46FC-AA32-FEDCF36A4121}">
      <dgm:prSet/>
      <dgm:spPr/>
      <dgm:t>
        <a:bodyPr/>
        <a:lstStyle/>
        <a:p>
          <a:r>
            <a:rPr lang="en-US"/>
            <a:t>Midhun Kanichattu Venu</a:t>
          </a:r>
        </a:p>
      </dgm:t>
    </dgm:pt>
    <dgm:pt modelId="{55382FD4-E8B6-4E1A-AAE3-E1E77A9F7F20}" type="parTrans" cxnId="{E0608705-FC92-4D3C-AA07-C5BB167FF672}">
      <dgm:prSet/>
      <dgm:spPr/>
      <dgm:t>
        <a:bodyPr/>
        <a:lstStyle/>
        <a:p>
          <a:endParaRPr lang="en-US"/>
        </a:p>
      </dgm:t>
    </dgm:pt>
    <dgm:pt modelId="{7E92E6B5-23F8-4888-BC5C-35FF59C97B6F}" type="sibTrans" cxnId="{E0608705-FC92-4D3C-AA07-C5BB167FF672}">
      <dgm:prSet/>
      <dgm:spPr/>
      <dgm:t>
        <a:bodyPr/>
        <a:lstStyle/>
        <a:p>
          <a:endParaRPr lang="en-US"/>
        </a:p>
      </dgm:t>
    </dgm:pt>
    <dgm:pt modelId="{A23B93F6-924D-4D1A-B454-9511AD88A09B}">
      <dgm:prSet/>
      <dgm:spPr/>
      <dgm:t>
        <a:bodyPr/>
        <a:lstStyle/>
        <a:p>
          <a:r>
            <a:rPr lang="en-US"/>
            <a:t>Matlab                           Intermediate Started</a:t>
          </a:r>
        </a:p>
      </dgm:t>
    </dgm:pt>
    <dgm:pt modelId="{BC463727-9522-4D0C-8891-795F29F63D65}" type="parTrans" cxnId="{F2A37638-3E97-4ED1-95EB-E779CD89995E}">
      <dgm:prSet/>
      <dgm:spPr/>
      <dgm:t>
        <a:bodyPr/>
        <a:lstStyle/>
        <a:p>
          <a:endParaRPr lang="en-US"/>
        </a:p>
      </dgm:t>
    </dgm:pt>
    <dgm:pt modelId="{25B63FB0-3558-4986-81EC-0B2EBB861443}" type="sibTrans" cxnId="{F2A37638-3E97-4ED1-95EB-E779CD89995E}">
      <dgm:prSet/>
      <dgm:spPr/>
      <dgm:t>
        <a:bodyPr/>
        <a:lstStyle/>
        <a:p>
          <a:endParaRPr lang="en-US"/>
        </a:p>
      </dgm:t>
    </dgm:pt>
    <dgm:pt modelId="{C2CC1B71-5B5B-4DC9-8B01-C111E592DFEF}">
      <dgm:prSet/>
      <dgm:spPr/>
      <dgm:t>
        <a:bodyPr/>
        <a:lstStyle/>
        <a:p>
          <a:r>
            <a:rPr lang="en-US"/>
            <a:t>Python                           Intermediate Started</a:t>
          </a:r>
        </a:p>
      </dgm:t>
    </dgm:pt>
    <dgm:pt modelId="{DADFB2A1-408C-4D83-843C-4C03D4EA8FF1}" type="parTrans" cxnId="{2799B4D7-3253-4F3E-B763-23EFA6179652}">
      <dgm:prSet/>
      <dgm:spPr/>
      <dgm:t>
        <a:bodyPr/>
        <a:lstStyle/>
        <a:p>
          <a:endParaRPr lang="en-US"/>
        </a:p>
      </dgm:t>
    </dgm:pt>
    <dgm:pt modelId="{E0EAE81A-5371-4B2C-A722-27C1DDF4D4EE}" type="sibTrans" cxnId="{2799B4D7-3253-4F3E-B763-23EFA6179652}">
      <dgm:prSet/>
      <dgm:spPr/>
      <dgm:t>
        <a:bodyPr/>
        <a:lstStyle/>
        <a:p>
          <a:endParaRPr lang="en-US"/>
        </a:p>
      </dgm:t>
    </dgm:pt>
    <dgm:pt modelId="{CF1EBFAD-CC99-4696-9F05-A9E59190826B}">
      <dgm:prSet/>
      <dgm:spPr/>
      <dgm:t>
        <a:bodyPr/>
        <a:lstStyle/>
        <a:p>
          <a:r>
            <a:rPr lang="en-US"/>
            <a:t>Fortran                                          Basic Started</a:t>
          </a:r>
        </a:p>
      </dgm:t>
    </dgm:pt>
    <dgm:pt modelId="{F9453D9A-8D25-459D-BA4D-3984FA4D7AF2}" type="parTrans" cxnId="{748377D9-49BD-4730-A2F5-90791BB27F90}">
      <dgm:prSet/>
      <dgm:spPr/>
      <dgm:t>
        <a:bodyPr/>
        <a:lstStyle/>
        <a:p>
          <a:endParaRPr lang="en-US"/>
        </a:p>
      </dgm:t>
    </dgm:pt>
    <dgm:pt modelId="{8FE3DDB5-5372-4166-B510-061A605F6DAB}" type="sibTrans" cxnId="{748377D9-49BD-4730-A2F5-90791BB27F90}">
      <dgm:prSet/>
      <dgm:spPr/>
      <dgm:t>
        <a:bodyPr/>
        <a:lstStyle/>
        <a:p>
          <a:endParaRPr lang="en-US"/>
        </a:p>
      </dgm:t>
    </dgm:pt>
    <dgm:pt modelId="{95C1F5D7-91DB-4CAD-BF5B-7436AA61B387}">
      <dgm:prSet/>
      <dgm:spPr/>
      <dgm:t>
        <a:bodyPr/>
        <a:lstStyle/>
        <a:p>
          <a:r>
            <a:rPr lang="en-US"/>
            <a:t>LiDAR                          Intermediated Started</a:t>
          </a:r>
        </a:p>
      </dgm:t>
    </dgm:pt>
    <dgm:pt modelId="{583234C5-032D-4DEC-9068-C1B438EE4C46}" type="parTrans" cxnId="{5B781482-FE4B-4E17-A01C-F4B99AAC0709}">
      <dgm:prSet/>
      <dgm:spPr/>
      <dgm:t>
        <a:bodyPr/>
        <a:lstStyle/>
        <a:p>
          <a:endParaRPr lang="en-US"/>
        </a:p>
      </dgm:t>
    </dgm:pt>
    <dgm:pt modelId="{222F6638-F085-4F42-8548-F08B0C17DE2E}" type="sibTrans" cxnId="{5B781482-FE4B-4E17-A01C-F4B99AAC0709}">
      <dgm:prSet/>
      <dgm:spPr/>
      <dgm:t>
        <a:bodyPr/>
        <a:lstStyle/>
        <a:p>
          <a:endParaRPr lang="en-US"/>
        </a:p>
      </dgm:t>
    </dgm:pt>
    <dgm:pt modelId="{3AE9F6E1-B282-4BC8-AC8C-71DBE2A29792}">
      <dgm:prSet/>
      <dgm:spPr/>
      <dgm:t>
        <a:bodyPr/>
        <a:lstStyle/>
        <a:p>
          <a:r>
            <a:rPr lang="en-US"/>
            <a:t>Literature Files                              Completed</a:t>
          </a:r>
        </a:p>
      </dgm:t>
    </dgm:pt>
    <dgm:pt modelId="{B557EEDD-CB9D-4091-BE28-DE24A6BB3C0B}" type="parTrans" cxnId="{F95CE5FC-E6B8-465A-BE0C-FE52CD71A0B5}">
      <dgm:prSet/>
      <dgm:spPr/>
      <dgm:t>
        <a:bodyPr/>
        <a:lstStyle/>
        <a:p>
          <a:endParaRPr lang="en-US"/>
        </a:p>
      </dgm:t>
    </dgm:pt>
    <dgm:pt modelId="{B2939BD5-D5E5-456F-ADA8-E950333A6EF1}" type="sibTrans" cxnId="{F95CE5FC-E6B8-465A-BE0C-FE52CD71A0B5}">
      <dgm:prSet/>
      <dgm:spPr/>
      <dgm:t>
        <a:bodyPr/>
        <a:lstStyle/>
        <a:p>
          <a:endParaRPr lang="en-US"/>
        </a:p>
      </dgm:t>
    </dgm:pt>
    <dgm:pt modelId="{CC1B40F6-1567-42FA-AA38-8E5CB0CA0D24}" type="pres">
      <dgm:prSet presAssocID="{0F396F7D-8A7A-49F2-9ED9-67CE739B9C32}" presName="linear" presStyleCnt="0">
        <dgm:presLayoutVars>
          <dgm:animLvl val="lvl"/>
          <dgm:resizeHandles val="exact"/>
        </dgm:presLayoutVars>
      </dgm:prSet>
      <dgm:spPr/>
    </dgm:pt>
    <dgm:pt modelId="{A5629032-AEFD-4AE7-B254-4121C150B332}" type="pres">
      <dgm:prSet presAssocID="{4D7F9B16-51D2-46FC-AA32-FEDCF36A412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FCAC456-8A76-470B-821C-9256A98D7016}" type="pres">
      <dgm:prSet presAssocID="{4D7F9B16-51D2-46FC-AA32-FEDCF36A41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0608705-FC92-4D3C-AA07-C5BB167FF672}" srcId="{0F396F7D-8A7A-49F2-9ED9-67CE739B9C32}" destId="{4D7F9B16-51D2-46FC-AA32-FEDCF36A4121}" srcOrd="0" destOrd="0" parTransId="{55382FD4-E8B6-4E1A-AAE3-E1E77A9F7F20}" sibTransId="{7E92E6B5-23F8-4888-BC5C-35FF59C97B6F}"/>
    <dgm:cxn modelId="{7439751E-E3B7-430D-BAD7-128418BDB543}" type="presOf" srcId="{C2CC1B71-5B5B-4DC9-8B01-C111E592DFEF}" destId="{5FCAC456-8A76-470B-821C-9256A98D7016}" srcOrd="0" destOrd="1" presId="urn:microsoft.com/office/officeart/2005/8/layout/vList2"/>
    <dgm:cxn modelId="{B247012F-72EF-4B51-B2FF-C56F4EA6E338}" type="presOf" srcId="{CF1EBFAD-CC99-4696-9F05-A9E59190826B}" destId="{5FCAC456-8A76-470B-821C-9256A98D7016}" srcOrd="0" destOrd="2" presId="urn:microsoft.com/office/officeart/2005/8/layout/vList2"/>
    <dgm:cxn modelId="{F2A37638-3E97-4ED1-95EB-E779CD89995E}" srcId="{4D7F9B16-51D2-46FC-AA32-FEDCF36A4121}" destId="{A23B93F6-924D-4D1A-B454-9511AD88A09B}" srcOrd="0" destOrd="0" parTransId="{BC463727-9522-4D0C-8891-795F29F63D65}" sibTransId="{25B63FB0-3558-4986-81EC-0B2EBB861443}"/>
    <dgm:cxn modelId="{11970470-DA55-43E2-A8B1-69CC7B113B11}" type="presOf" srcId="{0F396F7D-8A7A-49F2-9ED9-67CE739B9C32}" destId="{CC1B40F6-1567-42FA-AA38-8E5CB0CA0D24}" srcOrd="0" destOrd="0" presId="urn:microsoft.com/office/officeart/2005/8/layout/vList2"/>
    <dgm:cxn modelId="{D4BCC158-6A49-4CDF-8C19-00EDA2DA7172}" type="presOf" srcId="{95C1F5D7-91DB-4CAD-BF5B-7436AA61B387}" destId="{5FCAC456-8A76-470B-821C-9256A98D7016}" srcOrd="0" destOrd="3" presId="urn:microsoft.com/office/officeart/2005/8/layout/vList2"/>
    <dgm:cxn modelId="{5B781482-FE4B-4E17-A01C-F4B99AAC0709}" srcId="{4D7F9B16-51D2-46FC-AA32-FEDCF36A4121}" destId="{95C1F5D7-91DB-4CAD-BF5B-7436AA61B387}" srcOrd="3" destOrd="0" parTransId="{583234C5-032D-4DEC-9068-C1B438EE4C46}" sibTransId="{222F6638-F085-4F42-8548-F08B0C17DE2E}"/>
    <dgm:cxn modelId="{CBB9AE8C-4E6D-4841-942B-0B7E92848836}" type="presOf" srcId="{4D7F9B16-51D2-46FC-AA32-FEDCF36A4121}" destId="{A5629032-AEFD-4AE7-B254-4121C150B332}" srcOrd="0" destOrd="0" presId="urn:microsoft.com/office/officeart/2005/8/layout/vList2"/>
    <dgm:cxn modelId="{953FEB98-8542-410C-9FE2-1DF1ED262CCE}" type="presOf" srcId="{A23B93F6-924D-4D1A-B454-9511AD88A09B}" destId="{5FCAC456-8A76-470B-821C-9256A98D7016}" srcOrd="0" destOrd="0" presId="urn:microsoft.com/office/officeart/2005/8/layout/vList2"/>
    <dgm:cxn modelId="{3EAFEAB2-3C5E-47F6-8736-120D817F85D4}" type="presOf" srcId="{3AE9F6E1-B282-4BC8-AC8C-71DBE2A29792}" destId="{5FCAC456-8A76-470B-821C-9256A98D7016}" srcOrd="0" destOrd="4" presId="urn:microsoft.com/office/officeart/2005/8/layout/vList2"/>
    <dgm:cxn modelId="{2799B4D7-3253-4F3E-B763-23EFA6179652}" srcId="{4D7F9B16-51D2-46FC-AA32-FEDCF36A4121}" destId="{C2CC1B71-5B5B-4DC9-8B01-C111E592DFEF}" srcOrd="1" destOrd="0" parTransId="{DADFB2A1-408C-4D83-843C-4C03D4EA8FF1}" sibTransId="{E0EAE81A-5371-4B2C-A722-27C1DDF4D4EE}"/>
    <dgm:cxn modelId="{748377D9-49BD-4730-A2F5-90791BB27F90}" srcId="{4D7F9B16-51D2-46FC-AA32-FEDCF36A4121}" destId="{CF1EBFAD-CC99-4696-9F05-A9E59190826B}" srcOrd="2" destOrd="0" parTransId="{F9453D9A-8D25-459D-BA4D-3984FA4D7AF2}" sibTransId="{8FE3DDB5-5372-4166-B510-061A605F6DAB}"/>
    <dgm:cxn modelId="{F95CE5FC-E6B8-465A-BE0C-FE52CD71A0B5}" srcId="{4D7F9B16-51D2-46FC-AA32-FEDCF36A4121}" destId="{3AE9F6E1-B282-4BC8-AC8C-71DBE2A29792}" srcOrd="4" destOrd="0" parTransId="{B557EEDD-CB9D-4091-BE28-DE24A6BB3C0B}" sibTransId="{B2939BD5-D5E5-456F-ADA8-E950333A6EF1}"/>
    <dgm:cxn modelId="{C1928654-3FEA-4A23-B9D0-9BA5751E40F9}" type="presParOf" srcId="{CC1B40F6-1567-42FA-AA38-8E5CB0CA0D24}" destId="{A5629032-AEFD-4AE7-B254-4121C150B332}" srcOrd="0" destOrd="0" presId="urn:microsoft.com/office/officeart/2005/8/layout/vList2"/>
    <dgm:cxn modelId="{A116CF53-6851-4BE5-8037-7210046387EB}" type="presParOf" srcId="{CC1B40F6-1567-42FA-AA38-8E5CB0CA0D24}" destId="{5FCAC456-8A76-470B-821C-9256A98D701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B02CE4-9335-4A45-80B0-DCA663846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505C5-2309-4749-B523-7D84F766C80E}">
      <dgm:prSet custT="1"/>
      <dgm:spPr/>
      <dgm:t>
        <a:bodyPr/>
        <a:lstStyle/>
        <a:p>
          <a:pPr algn="ctr"/>
          <a:r>
            <a:rPr lang="en-US" sz="2400" dirty="0"/>
            <a:t>Week 1</a:t>
          </a:r>
          <a:endParaRPr lang="en-US" sz="800" dirty="0"/>
        </a:p>
      </dgm:t>
    </dgm:pt>
    <dgm:pt modelId="{61230411-CF52-4800-82F2-13E227A2398D}" type="parTrans" cxnId="{3C8F8FB8-D07B-4804-86E4-D0E53AA5CB28}">
      <dgm:prSet/>
      <dgm:spPr/>
      <dgm:t>
        <a:bodyPr/>
        <a:lstStyle/>
        <a:p>
          <a:endParaRPr lang="en-US"/>
        </a:p>
      </dgm:t>
    </dgm:pt>
    <dgm:pt modelId="{3B7B50CF-0E2F-4199-B3B6-6F777832BAC1}" type="sibTrans" cxnId="{3C8F8FB8-D07B-4804-86E4-D0E53AA5CB28}">
      <dgm:prSet/>
      <dgm:spPr/>
      <dgm:t>
        <a:bodyPr/>
        <a:lstStyle/>
        <a:p>
          <a:endParaRPr lang="en-US"/>
        </a:p>
      </dgm:t>
    </dgm:pt>
    <dgm:pt modelId="{BCAF56A7-1B71-4524-87E9-E1A0D4F28E46}">
      <dgm:prSet custT="1"/>
      <dgm:spPr/>
      <dgm:t>
        <a:bodyPr/>
        <a:lstStyle/>
        <a:p>
          <a:endParaRPr lang="en-US" sz="2400" dirty="0"/>
        </a:p>
      </dgm:t>
    </dgm:pt>
    <dgm:pt modelId="{C236492F-9B7D-4D81-BA5C-45A12CC42B67}" type="parTrans" cxnId="{EBB56957-A80B-48C3-B115-8D1E7FD7EBA8}">
      <dgm:prSet/>
      <dgm:spPr/>
      <dgm:t>
        <a:bodyPr/>
        <a:lstStyle/>
        <a:p>
          <a:endParaRPr lang="en-US"/>
        </a:p>
      </dgm:t>
    </dgm:pt>
    <dgm:pt modelId="{37C2E35D-4250-464D-B45F-0A22C5F494AF}" type="sibTrans" cxnId="{EBB56957-A80B-48C3-B115-8D1E7FD7EBA8}">
      <dgm:prSet/>
      <dgm:spPr/>
      <dgm:t>
        <a:bodyPr/>
        <a:lstStyle/>
        <a:p>
          <a:endParaRPr lang="en-US"/>
        </a:p>
      </dgm:t>
    </dgm:pt>
    <dgm:pt modelId="{F37C4575-14CE-4C9C-A47E-49DEC218BD31}" type="pres">
      <dgm:prSet presAssocID="{57B02CE4-9335-4A45-80B0-DCA663846BCC}" presName="linear" presStyleCnt="0">
        <dgm:presLayoutVars>
          <dgm:animLvl val="lvl"/>
          <dgm:resizeHandles val="exact"/>
        </dgm:presLayoutVars>
      </dgm:prSet>
      <dgm:spPr/>
    </dgm:pt>
    <dgm:pt modelId="{3166FA60-BB56-456E-A222-3534909DA792}" type="pres">
      <dgm:prSet presAssocID="{4A5505C5-2309-4749-B523-7D84F766C80E}" presName="parentText" presStyleLbl="node1" presStyleIdx="0" presStyleCnt="1" custScaleX="59920" custScaleY="45064" custLinFactNeighborX="0" custLinFactNeighborY="-13700">
        <dgm:presLayoutVars>
          <dgm:chMax val="0"/>
          <dgm:bulletEnabled val="1"/>
        </dgm:presLayoutVars>
      </dgm:prSet>
      <dgm:spPr/>
    </dgm:pt>
    <dgm:pt modelId="{4C2D9BC6-DCE6-4475-AF81-55F1F2F52AD0}" type="pres">
      <dgm:prSet presAssocID="{4A5505C5-2309-4749-B523-7D84F766C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B56957-A80B-48C3-B115-8D1E7FD7EBA8}" srcId="{4A5505C5-2309-4749-B523-7D84F766C80E}" destId="{BCAF56A7-1B71-4524-87E9-E1A0D4F28E46}" srcOrd="0" destOrd="0" parTransId="{C236492F-9B7D-4D81-BA5C-45A12CC42B67}" sibTransId="{37C2E35D-4250-464D-B45F-0A22C5F494AF}"/>
    <dgm:cxn modelId="{B7CA6D59-C268-4FF4-B7C0-4E7E3CE0DFA7}" type="presOf" srcId="{57B02CE4-9335-4A45-80B0-DCA663846BCC}" destId="{F37C4575-14CE-4C9C-A47E-49DEC218BD31}" srcOrd="0" destOrd="0" presId="urn:microsoft.com/office/officeart/2005/8/layout/vList2"/>
    <dgm:cxn modelId="{A206D3A8-FA3C-4888-84B8-D1ACBB25A644}" type="presOf" srcId="{BCAF56A7-1B71-4524-87E9-E1A0D4F28E46}" destId="{4C2D9BC6-DCE6-4475-AF81-55F1F2F52AD0}" srcOrd="0" destOrd="0" presId="urn:microsoft.com/office/officeart/2005/8/layout/vList2"/>
    <dgm:cxn modelId="{3C8F8FB8-D07B-4804-86E4-D0E53AA5CB28}" srcId="{57B02CE4-9335-4A45-80B0-DCA663846BCC}" destId="{4A5505C5-2309-4749-B523-7D84F766C80E}" srcOrd="0" destOrd="0" parTransId="{61230411-CF52-4800-82F2-13E227A2398D}" sibTransId="{3B7B50CF-0E2F-4199-B3B6-6F777832BAC1}"/>
    <dgm:cxn modelId="{36BCAFE6-D79A-4FC6-AE73-8C4930A35E17}" type="presOf" srcId="{4A5505C5-2309-4749-B523-7D84F766C80E}" destId="{3166FA60-BB56-456E-A222-3534909DA792}" srcOrd="0" destOrd="0" presId="urn:microsoft.com/office/officeart/2005/8/layout/vList2"/>
    <dgm:cxn modelId="{C64F1A8D-C1B9-42BE-A2E8-D8F4A3D0CD1B}" type="presParOf" srcId="{F37C4575-14CE-4C9C-A47E-49DEC218BD31}" destId="{3166FA60-BB56-456E-A222-3534909DA792}" srcOrd="0" destOrd="0" presId="urn:microsoft.com/office/officeart/2005/8/layout/vList2"/>
    <dgm:cxn modelId="{0D757483-9215-49CF-A0E6-F579BDADD9B3}" type="presParOf" srcId="{F37C4575-14CE-4C9C-A47E-49DEC218BD31}" destId="{4C2D9BC6-DCE6-4475-AF81-55F1F2F52A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B02CE4-9335-4A45-80B0-DCA663846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505C5-2309-4749-B523-7D84F766C80E}">
      <dgm:prSet custT="1"/>
      <dgm:spPr/>
      <dgm:t>
        <a:bodyPr/>
        <a:lstStyle/>
        <a:p>
          <a:pPr algn="ctr"/>
          <a:r>
            <a:rPr lang="en-US" sz="2400" dirty="0"/>
            <a:t>Week 2</a:t>
          </a:r>
          <a:endParaRPr lang="en-US" sz="800" dirty="0"/>
        </a:p>
      </dgm:t>
    </dgm:pt>
    <dgm:pt modelId="{61230411-CF52-4800-82F2-13E227A2398D}" type="parTrans" cxnId="{3C8F8FB8-D07B-4804-86E4-D0E53AA5CB28}">
      <dgm:prSet/>
      <dgm:spPr/>
      <dgm:t>
        <a:bodyPr/>
        <a:lstStyle/>
        <a:p>
          <a:endParaRPr lang="en-US"/>
        </a:p>
      </dgm:t>
    </dgm:pt>
    <dgm:pt modelId="{3B7B50CF-0E2F-4199-B3B6-6F777832BAC1}" type="sibTrans" cxnId="{3C8F8FB8-D07B-4804-86E4-D0E53AA5CB28}">
      <dgm:prSet/>
      <dgm:spPr/>
      <dgm:t>
        <a:bodyPr/>
        <a:lstStyle/>
        <a:p>
          <a:endParaRPr lang="en-US"/>
        </a:p>
      </dgm:t>
    </dgm:pt>
    <dgm:pt modelId="{BCAF56A7-1B71-4524-87E9-E1A0D4F28E46}">
      <dgm:prSet custT="1"/>
      <dgm:spPr/>
      <dgm:t>
        <a:bodyPr/>
        <a:lstStyle/>
        <a:p>
          <a:endParaRPr lang="en-US" sz="2400" dirty="0"/>
        </a:p>
      </dgm:t>
    </dgm:pt>
    <dgm:pt modelId="{C236492F-9B7D-4D81-BA5C-45A12CC42B67}" type="parTrans" cxnId="{EBB56957-A80B-48C3-B115-8D1E7FD7EBA8}">
      <dgm:prSet/>
      <dgm:spPr/>
      <dgm:t>
        <a:bodyPr/>
        <a:lstStyle/>
        <a:p>
          <a:endParaRPr lang="en-US"/>
        </a:p>
      </dgm:t>
    </dgm:pt>
    <dgm:pt modelId="{37C2E35D-4250-464D-B45F-0A22C5F494AF}" type="sibTrans" cxnId="{EBB56957-A80B-48C3-B115-8D1E7FD7EBA8}">
      <dgm:prSet/>
      <dgm:spPr/>
      <dgm:t>
        <a:bodyPr/>
        <a:lstStyle/>
        <a:p>
          <a:endParaRPr lang="en-US"/>
        </a:p>
      </dgm:t>
    </dgm:pt>
    <dgm:pt modelId="{F37C4575-14CE-4C9C-A47E-49DEC218BD31}" type="pres">
      <dgm:prSet presAssocID="{57B02CE4-9335-4A45-80B0-DCA663846BCC}" presName="linear" presStyleCnt="0">
        <dgm:presLayoutVars>
          <dgm:animLvl val="lvl"/>
          <dgm:resizeHandles val="exact"/>
        </dgm:presLayoutVars>
      </dgm:prSet>
      <dgm:spPr/>
    </dgm:pt>
    <dgm:pt modelId="{3166FA60-BB56-456E-A222-3534909DA792}" type="pres">
      <dgm:prSet presAssocID="{4A5505C5-2309-4749-B523-7D84F766C80E}" presName="parentText" presStyleLbl="node1" presStyleIdx="0" presStyleCnt="1" custScaleX="59920" custScaleY="45064" custLinFactNeighborX="0" custLinFactNeighborY="-18599">
        <dgm:presLayoutVars>
          <dgm:chMax val="0"/>
          <dgm:bulletEnabled val="1"/>
        </dgm:presLayoutVars>
      </dgm:prSet>
      <dgm:spPr/>
    </dgm:pt>
    <dgm:pt modelId="{4C2D9BC6-DCE6-4475-AF81-55F1F2F52AD0}" type="pres">
      <dgm:prSet presAssocID="{4A5505C5-2309-4749-B523-7D84F766C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B56957-A80B-48C3-B115-8D1E7FD7EBA8}" srcId="{4A5505C5-2309-4749-B523-7D84F766C80E}" destId="{BCAF56A7-1B71-4524-87E9-E1A0D4F28E46}" srcOrd="0" destOrd="0" parTransId="{C236492F-9B7D-4D81-BA5C-45A12CC42B67}" sibTransId="{37C2E35D-4250-464D-B45F-0A22C5F494AF}"/>
    <dgm:cxn modelId="{B7CA6D59-C268-4FF4-B7C0-4E7E3CE0DFA7}" type="presOf" srcId="{57B02CE4-9335-4A45-80B0-DCA663846BCC}" destId="{F37C4575-14CE-4C9C-A47E-49DEC218BD31}" srcOrd="0" destOrd="0" presId="urn:microsoft.com/office/officeart/2005/8/layout/vList2"/>
    <dgm:cxn modelId="{A206D3A8-FA3C-4888-84B8-D1ACBB25A644}" type="presOf" srcId="{BCAF56A7-1B71-4524-87E9-E1A0D4F28E46}" destId="{4C2D9BC6-DCE6-4475-AF81-55F1F2F52AD0}" srcOrd="0" destOrd="0" presId="urn:microsoft.com/office/officeart/2005/8/layout/vList2"/>
    <dgm:cxn modelId="{3C8F8FB8-D07B-4804-86E4-D0E53AA5CB28}" srcId="{57B02CE4-9335-4A45-80B0-DCA663846BCC}" destId="{4A5505C5-2309-4749-B523-7D84F766C80E}" srcOrd="0" destOrd="0" parTransId="{61230411-CF52-4800-82F2-13E227A2398D}" sibTransId="{3B7B50CF-0E2F-4199-B3B6-6F777832BAC1}"/>
    <dgm:cxn modelId="{36BCAFE6-D79A-4FC6-AE73-8C4930A35E17}" type="presOf" srcId="{4A5505C5-2309-4749-B523-7D84F766C80E}" destId="{3166FA60-BB56-456E-A222-3534909DA792}" srcOrd="0" destOrd="0" presId="urn:microsoft.com/office/officeart/2005/8/layout/vList2"/>
    <dgm:cxn modelId="{C64F1A8D-C1B9-42BE-A2E8-D8F4A3D0CD1B}" type="presParOf" srcId="{F37C4575-14CE-4C9C-A47E-49DEC218BD31}" destId="{3166FA60-BB56-456E-A222-3534909DA792}" srcOrd="0" destOrd="0" presId="urn:microsoft.com/office/officeart/2005/8/layout/vList2"/>
    <dgm:cxn modelId="{0D757483-9215-49CF-A0E6-F579BDADD9B3}" type="presParOf" srcId="{F37C4575-14CE-4C9C-A47E-49DEC218BD31}" destId="{4C2D9BC6-DCE6-4475-AF81-55F1F2F52A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B02CE4-9335-4A45-80B0-DCA663846B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505C5-2309-4749-B523-7D84F766C80E}">
      <dgm:prSet custT="1"/>
      <dgm:spPr/>
      <dgm:t>
        <a:bodyPr/>
        <a:lstStyle/>
        <a:p>
          <a:pPr algn="ctr"/>
          <a:r>
            <a:rPr lang="en-US" sz="2400" dirty="0"/>
            <a:t>Week 3</a:t>
          </a:r>
          <a:endParaRPr lang="en-US" sz="800" dirty="0"/>
        </a:p>
      </dgm:t>
    </dgm:pt>
    <dgm:pt modelId="{61230411-CF52-4800-82F2-13E227A2398D}" type="parTrans" cxnId="{3C8F8FB8-D07B-4804-86E4-D0E53AA5CB28}">
      <dgm:prSet/>
      <dgm:spPr/>
      <dgm:t>
        <a:bodyPr/>
        <a:lstStyle/>
        <a:p>
          <a:endParaRPr lang="en-US"/>
        </a:p>
      </dgm:t>
    </dgm:pt>
    <dgm:pt modelId="{3B7B50CF-0E2F-4199-B3B6-6F777832BAC1}" type="sibTrans" cxnId="{3C8F8FB8-D07B-4804-86E4-D0E53AA5CB28}">
      <dgm:prSet/>
      <dgm:spPr/>
      <dgm:t>
        <a:bodyPr/>
        <a:lstStyle/>
        <a:p>
          <a:endParaRPr lang="en-US"/>
        </a:p>
      </dgm:t>
    </dgm:pt>
    <dgm:pt modelId="{BCAF56A7-1B71-4524-87E9-E1A0D4F28E46}">
      <dgm:prSet custT="1"/>
      <dgm:spPr/>
      <dgm:t>
        <a:bodyPr/>
        <a:lstStyle/>
        <a:p>
          <a:endParaRPr lang="en-US" sz="2400" dirty="0"/>
        </a:p>
      </dgm:t>
    </dgm:pt>
    <dgm:pt modelId="{C236492F-9B7D-4D81-BA5C-45A12CC42B67}" type="parTrans" cxnId="{EBB56957-A80B-48C3-B115-8D1E7FD7EBA8}">
      <dgm:prSet/>
      <dgm:spPr/>
      <dgm:t>
        <a:bodyPr/>
        <a:lstStyle/>
        <a:p>
          <a:endParaRPr lang="en-US"/>
        </a:p>
      </dgm:t>
    </dgm:pt>
    <dgm:pt modelId="{37C2E35D-4250-464D-B45F-0A22C5F494AF}" type="sibTrans" cxnId="{EBB56957-A80B-48C3-B115-8D1E7FD7EBA8}">
      <dgm:prSet/>
      <dgm:spPr/>
      <dgm:t>
        <a:bodyPr/>
        <a:lstStyle/>
        <a:p>
          <a:endParaRPr lang="en-US"/>
        </a:p>
      </dgm:t>
    </dgm:pt>
    <dgm:pt modelId="{F37C4575-14CE-4C9C-A47E-49DEC218BD31}" type="pres">
      <dgm:prSet presAssocID="{57B02CE4-9335-4A45-80B0-DCA663846BCC}" presName="linear" presStyleCnt="0">
        <dgm:presLayoutVars>
          <dgm:animLvl val="lvl"/>
          <dgm:resizeHandles val="exact"/>
        </dgm:presLayoutVars>
      </dgm:prSet>
      <dgm:spPr/>
    </dgm:pt>
    <dgm:pt modelId="{3166FA60-BB56-456E-A222-3534909DA792}" type="pres">
      <dgm:prSet presAssocID="{4A5505C5-2309-4749-B523-7D84F766C80E}" presName="parentText" presStyleLbl="node1" presStyleIdx="0" presStyleCnt="1" custScaleX="59920" custScaleY="45064" custLinFactNeighborX="0" custLinFactNeighborY="-13878">
        <dgm:presLayoutVars>
          <dgm:chMax val="0"/>
          <dgm:bulletEnabled val="1"/>
        </dgm:presLayoutVars>
      </dgm:prSet>
      <dgm:spPr/>
    </dgm:pt>
    <dgm:pt modelId="{4C2D9BC6-DCE6-4475-AF81-55F1F2F52AD0}" type="pres">
      <dgm:prSet presAssocID="{4A5505C5-2309-4749-B523-7D84F766C80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B56957-A80B-48C3-B115-8D1E7FD7EBA8}" srcId="{4A5505C5-2309-4749-B523-7D84F766C80E}" destId="{BCAF56A7-1B71-4524-87E9-E1A0D4F28E46}" srcOrd="0" destOrd="0" parTransId="{C236492F-9B7D-4D81-BA5C-45A12CC42B67}" sibTransId="{37C2E35D-4250-464D-B45F-0A22C5F494AF}"/>
    <dgm:cxn modelId="{B7CA6D59-C268-4FF4-B7C0-4E7E3CE0DFA7}" type="presOf" srcId="{57B02CE4-9335-4A45-80B0-DCA663846BCC}" destId="{F37C4575-14CE-4C9C-A47E-49DEC218BD31}" srcOrd="0" destOrd="0" presId="urn:microsoft.com/office/officeart/2005/8/layout/vList2"/>
    <dgm:cxn modelId="{A206D3A8-FA3C-4888-84B8-D1ACBB25A644}" type="presOf" srcId="{BCAF56A7-1B71-4524-87E9-E1A0D4F28E46}" destId="{4C2D9BC6-DCE6-4475-AF81-55F1F2F52AD0}" srcOrd="0" destOrd="0" presId="urn:microsoft.com/office/officeart/2005/8/layout/vList2"/>
    <dgm:cxn modelId="{3C8F8FB8-D07B-4804-86E4-D0E53AA5CB28}" srcId="{57B02CE4-9335-4A45-80B0-DCA663846BCC}" destId="{4A5505C5-2309-4749-B523-7D84F766C80E}" srcOrd="0" destOrd="0" parTransId="{61230411-CF52-4800-82F2-13E227A2398D}" sibTransId="{3B7B50CF-0E2F-4199-B3B6-6F777832BAC1}"/>
    <dgm:cxn modelId="{36BCAFE6-D79A-4FC6-AE73-8C4930A35E17}" type="presOf" srcId="{4A5505C5-2309-4749-B523-7D84F766C80E}" destId="{3166FA60-BB56-456E-A222-3534909DA792}" srcOrd="0" destOrd="0" presId="urn:microsoft.com/office/officeart/2005/8/layout/vList2"/>
    <dgm:cxn modelId="{C64F1A8D-C1B9-42BE-A2E8-D8F4A3D0CD1B}" type="presParOf" srcId="{F37C4575-14CE-4C9C-A47E-49DEC218BD31}" destId="{3166FA60-BB56-456E-A222-3534909DA792}" srcOrd="0" destOrd="0" presId="urn:microsoft.com/office/officeart/2005/8/layout/vList2"/>
    <dgm:cxn modelId="{0D757483-9215-49CF-A0E6-F579BDADD9B3}" type="presParOf" srcId="{F37C4575-14CE-4C9C-A47E-49DEC218BD31}" destId="{4C2D9BC6-DCE6-4475-AF81-55F1F2F52A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4E7-3D2F-4753-BD27-A4F4352E709F}">
      <dsp:nvSpPr>
        <dsp:cNvPr id="0" name=""/>
        <dsp:cNvSpPr/>
      </dsp:nvSpPr>
      <dsp:spPr>
        <a:xfrm>
          <a:off x="148865" y="42482"/>
          <a:ext cx="6962212" cy="13606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Lidar-Assisted Control (LAC)</a:t>
          </a:r>
          <a:r>
            <a:rPr lang="en-US" sz="1900" kern="1200" dirty="0"/>
            <a:t> can reduce turbine loads, improve pitch control response, and modestly increase energy capture or lifetime — especially using collective-pitch feedforward control. </a:t>
          </a:r>
        </a:p>
      </dsp:txBody>
      <dsp:txXfrm>
        <a:off x="215288" y="108905"/>
        <a:ext cx="6829366" cy="1227831"/>
      </dsp:txXfrm>
    </dsp:sp>
    <dsp:sp modelId="{78EF3037-D12C-4D86-8186-95BC34FE95F6}">
      <dsp:nvSpPr>
        <dsp:cNvPr id="0" name=""/>
        <dsp:cNvSpPr/>
      </dsp:nvSpPr>
      <dsp:spPr>
        <a:xfrm>
          <a:off x="141060" y="1472279"/>
          <a:ext cx="6977821" cy="1468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Start with nacelle-mounted LiDAR + collective-pitch feedforward</a:t>
          </a:r>
          <a:r>
            <a:rPr lang="en-US" sz="1900" kern="1200" dirty="0"/>
            <a:t> (most proven LAC method) to reduce turbine loads and extend lifetime.</a:t>
          </a:r>
        </a:p>
      </dsp:txBody>
      <dsp:txXfrm>
        <a:off x="212769" y="1543988"/>
        <a:ext cx="6834403" cy="1325547"/>
      </dsp:txXfrm>
    </dsp:sp>
    <dsp:sp modelId="{26A48CAA-4C80-4352-B8F7-0ADD51C84F45}">
      <dsp:nvSpPr>
        <dsp:cNvPr id="0" name=""/>
        <dsp:cNvSpPr/>
      </dsp:nvSpPr>
      <dsp:spPr>
        <a:xfrm>
          <a:off x="156705" y="3010365"/>
          <a:ext cx="6946531" cy="1465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Ensure dust/visibility mitigation and robust fallback control</a:t>
          </a:r>
          <a:r>
            <a:rPr lang="en-US" sz="1900" kern="1200" dirty="0"/>
            <a:t> so turbines safely revert to baseline if LiDAR signals degrade.</a:t>
          </a:r>
        </a:p>
      </dsp:txBody>
      <dsp:txXfrm>
        <a:off x="228253" y="3081913"/>
        <a:ext cx="6803435" cy="1322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FA60-BB56-456E-A222-3534909DA792}">
      <dsp:nvSpPr>
        <dsp:cNvPr id="0" name=""/>
        <dsp:cNvSpPr/>
      </dsp:nvSpPr>
      <dsp:spPr>
        <a:xfrm>
          <a:off x="896114" y="215244"/>
          <a:ext cx="2679401" cy="53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4</a:t>
          </a:r>
          <a:endParaRPr lang="en-US" sz="800" kern="1200" dirty="0"/>
        </a:p>
      </dsp:txBody>
      <dsp:txXfrm>
        <a:off x="922470" y="241600"/>
        <a:ext cx="2626689" cy="487190"/>
      </dsp:txXfrm>
    </dsp:sp>
    <dsp:sp modelId="{4C2D9BC6-DCE6-4475-AF81-55F1F2F52AD0}">
      <dsp:nvSpPr>
        <dsp:cNvPr id="0" name=""/>
        <dsp:cNvSpPr/>
      </dsp:nvSpPr>
      <dsp:spPr>
        <a:xfrm>
          <a:off x="0" y="881141"/>
          <a:ext cx="447163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881141"/>
        <a:ext cx="4471631" cy="1059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3BCCF-649D-4A73-996D-33A9942513B6}">
      <dsp:nvSpPr>
        <dsp:cNvPr id="0" name=""/>
        <dsp:cNvSpPr/>
      </dsp:nvSpPr>
      <dsp:spPr>
        <a:xfrm>
          <a:off x="0" y="473787"/>
          <a:ext cx="7500366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Start Fortran implementation. </a:t>
          </a:r>
        </a:p>
      </dsp:txBody>
      <dsp:txXfrm>
        <a:off x="29985" y="503772"/>
        <a:ext cx="7440396" cy="554280"/>
      </dsp:txXfrm>
    </dsp:sp>
    <dsp:sp modelId="{B91EFA6A-50F5-493B-AED3-8516F2D9EE59}">
      <dsp:nvSpPr>
        <dsp:cNvPr id="0" name=""/>
        <dsp:cNvSpPr/>
      </dsp:nvSpPr>
      <dsp:spPr>
        <a:xfrm>
          <a:off x="0" y="1160037"/>
          <a:ext cx="7500366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MATLAB/Python through applied tasks. </a:t>
          </a:r>
        </a:p>
      </dsp:txBody>
      <dsp:txXfrm>
        <a:off x="29985" y="1190022"/>
        <a:ext cx="7440396" cy="554280"/>
      </dsp:txXfrm>
    </dsp:sp>
    <dsp:sp modelId="{A016F72D-D87D-4B4B-9B54-36ED41BD406C}">
      <dsp:nvSpPr>
        <dsp:cNvPr id="0" name=""/>
        <dsp:cNvSpPr/>
      </dsp:nvSpPr>
      <dsp:spPr>
        <a:xfrm>
          <a:off x="0" y="1846287"/>
          <a:ext cx="7500366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literature reviews and identify research focus.</a:t>
          </a:r>
        </a:p>
      </dsp:txBody>
      <dsp:txXfrm>
        <a:off x="29985" y="1876272"/>
        <a:ext cx="7440396" cy="554280"/>
      </dsp:txXfrm>
    </dsp:sp>
    <dsp:sp modelId="{079443E7-2A66-4E9F-8F60-8BCBEEC2FBFE}">
      <dsp:nvSpPr>
        <dsp:cNvPr id="0" name=""/>
        <dsp:cNvSpPr/>
      </dsp:nvSpPr>
      <dsp:spPr>
        <a:xfrm>
          <a:off x="0" y="2532537"/>
          <a:ext cx="7500366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previous project data for control insights.</a:t>
          </a:r>
        </a:p>
      </dsp:txBody>
      <dsp:txXfrm>
        <a:off x="29985" y="2562522"/>
        <a:ext cx="7440396" cy="554280"/>
      </dsp:txXfrm>
    </dsp:sp>
    <dsp:sp modelId="{68903AF6-1FBB-43F2-AB83-51D4011B0F2A}">
      <dsp:nvSpPr>
        <dsp:cNvPr id="0" name=""/>
        <dsp:cNvSpPr/>
      </dsp:nvSpPr>
      <dsp:spPr>
        <a:xfrm>
          <a:off x="0" y="3218787"/>
          <a:ext cx="7500366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 and test LiDAR-based control strategies.</a:t>
          </a:r>
        </a:p>
      </dsp:txBody>
      <dsp:txXfrm>
        <a:off x="29985" y="3248772"/>
        <a:ext cx="7440396" cy="554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A116-C470-4B7A-A921-640EA6881BA5}">
      <dsp:nvSpPr>
        <dsp:cNvPr id="0" name=""/>
        <dsp:cNvSpPr/>
      </dsp:nvSpPr>
      <dsp:spPr>
        <a:xfrm>
          <a:off x="0" y="408089"/>
          <a:ext cx="8984931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Gained basic to intermediate skills in MATLAB, Python, Fortran. </a:t>
          </a:r>
        </a:p>
      </dsp:txBody>
      <dsp:txXfrm>
        <a:off x="28786" y="436875"/>
        <a:ext cx="8927359" cy="532107"/>
      </dsp:txXfrm>
    </dsp:sp>
    <dsp:sp modelId="{2C937AC9-CB05-4FE7-BD2A-60E0DEC3875B}">
      <dsp:nvSpPr>
        <dsp:cNvPr id="0" name=""/>
        <dsp:cNvSpPr/>
      </dsp:nvSpPr>
      <dsp:spPr>
        <a:xfrm>
          <a:off x="0" y="1066889"/>
          <a:ext cx="8984931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Developed Syrian conditions and simulate working with LiDAR. </a:t>
          </a:r>
        </a:p>
      </dsp:txBody>
      <dsp:txXfrm>
        <a:off x="28786" y="1095675"/>
        <a:ext cx="8927359" cy="532107"/>
      </dsp:txXfrm>
    </dsp:sp>
    <dsp:sp modelId="{87E23EF3-1DC7-4305-9A61-3F7FC64C42F2}">
      <dsp:nvSpPr>
        <dsp:cNvPr id="0" name=""/>
        <dsp:cNvSpPr/>
      </dsp:nvSpPr>
      <dsp:spPr>
        <a:xfrm>
          <a:off x="0" y="1725689"/>
          <a:ext cx="8984931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Complete key tutorials and started reviewing the literature. </a:t>
          </a:r>
        </a:p>
      </dsp:txBody>
      <dsp:txXfrm>
        <a:off x="28786" y="1754475"/>
        <a:ext cx="8927359" cy="532107"/>
      </dsp:txXfrm>
    </dsp:sp>
    <dsp:sp modelId="{6AF6076D-8762-4743-9D1B-70B7C61EFE2D}">
      <dsp:nvSpPr>
        <dsp:cNvPr id="0" name=""/>
        <dsp:cNvSpPr/>
      </dsp:nvSpPr>
      <dsp:spPr>
        <a:xfrm>
          <a:off x="0" y="2384489"/>
          <a:ext cx="8984931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Reviewed past project files and related data. </a:t>
          </a:r>
        </a:p>
      </dsp:txBody>
      <dsp:txXfrm>
        <a:off x="28786" y="2413275"/>
        <a:ext cx="8927359" cy="532107"/>
      </dsp:txXfrm>
    </dsp:sp>
    <dsp:sp modelId="{F232C3FF-A002-4DA6-A9BF-8F47F0F8268F}">
      <dsp:nvSpPr>
        <dsp:cNvPr id="0" name=""/>
        <dsp:cNvSpPr/>
      </dsp:nvSpPr>
      <dsp:spPr>
        <a:xfrm>
          <a:off x="0" y="3043289"/>
          <a:ext cx="8984931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 Team is well-prepared for the next development phase.</a:t>
          </a:r>
        </a:p>
      </dsp:txBody>
      <dsp:txXfrm>
        <a:off x="28786" y="3072075"/>
        <a:ext cx="8927359" cy="532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111ED-CA21-4F91-8376-2CF0F7DF2C98}">
      <dsp:nvSpPr>
        <dsp:cNvPr id="0" name=""/>
        <dsp:cNvSpPr/>
      </dsp:nvSpPr>
      <dsp:spPr>
        <a:xfrm>
          <a:off x="0" y="52143"/>
          <a:ext cx="896438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Dust conditions require LiDAR protection and reliable fallback control.</a:t>
          </a:r>
        </a:p>
      </dsp:txBody>
      <dsp:txXfrm>
        <a:off x="48547" y="100690"/>
        <a:ext cx="8867288" cy="897406"/>
      </dsp:txXfrm>
    </dsp:sp>
    <dsp:sp modelId="{85ABF0B4-D38E-42EA-850A-DBA175B72DAA}">
      <dsp:nvSpPr>
        <dsp:cNvPr id="0" name=""/>
        <dsp:cNvSpPr/>
      </dsp:nvSpPr>
      <dsp:spPr>
        <a:xfrm>
          <a:off x="0" y="1118643"/>
          <a:ext cx="896438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Grid instability needs smoother power output from LAC.</a:t>
          </a:r>
        </a:p>
      </dsp:txBody>
      <dsp:txXfrm>
        <a:off x="48547" y="1167190"/>
        <a:ext cx="8867288" cy="897406"/>
      </dsp:txXfrm>
    </dsp:sp>
    <dsp:sp modelId="{2EF8F7F2-CD9B-4B1E-9D5A-C2E1949DA132}">
      <dsp:nvSpPr>
        <dsp:cNvPr id="0" name=""/>
        <dsp:cNvSpPr/>
      </dsp:nvSpPr>
      <dsp:spPr>
        <a:xfrm>
          <a:off x="0" y="2185143"/>
          <a:ext cx="896438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Account for access, site security, and spare parts supply chains. Consider remote diagnostics to reduce on-site visits.</a:t>
          </a:r>
        </a:p>
      </dsp:txBody>
      <dsp:txXfrm>
        <a:off x="48547" y="2233690"/>
        <a:ext cx="8867288" cy="897406"/>
      </dsp:txXfrm>
    </dsp:sp>
    <dsp:sp modelId="{3F30A4DD-D43A-4B14-8441-B0FC73ACF56A}">
      <dsp:nvSpPr>
        <dsp:cNvPr id="0" name=""/>
        <dsp:cNvSpPr/>
      </dsp:nvSpPr>
      <dsp:spPr>
        <a:xfrm>
          <a:off x="0" y="3251643"/>
          <a:ext cx="8964382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local O&amp;M teams on LiDAR calibration and control fallback procedures during project rollout.</a:t>
          </a:r>
        </a:p>
      </dsp:txBody>
      <dsp:txXfrm>
        <a:off x="48547" y="3300190"/>
        <a:ext cx="8867288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FA60-BB56-456E-A222-3534909DA792}">
      <dsp:nvSpPr>
        <dsp:cNvPr id="0" name=""/>
        <dsp:cNvSpPr/>
      </dsp:nvSpPr>
      <dsp:spPr>
        <a:xfrm>
          <a:off x="0" y="198540"/>
          <a:ext cx="447163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Annika </a:t>
          </a:r>
          <a:r>
            <a:rPr lang="en-US" sz="2200" kern="1200" dirty="0" err="1"/>
            <a:t>G</a:t>
          </a:r>
          <a:r>
            <a:rPr lang="en-US" sz="2200" b="0" i="0" kern="1200" dirty="0" err="1"/>
            <a:t>ä</a:t>
          </a:r>
          <a:r>
            <a:rPr lang="en-US" sz="2200" kern="1200" dirty="0" err="1"/>
            <a:t>thje</a:t>
          </a:r>
          <a:endParaRPr lang="en-US" sz="2200" kern="1200" dirty="0"/>
        </a:p>
      </dsp:txBody>
      <dsp:txXfrm>
        <a:off x="26387" y="224927"/>
        <a:ext cx="4418857" cy="487766"/>
      </dsp:txXfrm>
    </dsp:sp>
    <dsp:sp modelId="{4C2D9BC6-DCE6-4475-AF81-55F1F2F52AD0}">
      <dsp:nvSpPr>
        <dsp:cNvPr id="0" name=""/>
        <dsp:cNvSpPr/>
      </dsp:nvSpPr>
      <dsp:spPr>
        <a:xfrm>
          <a:off x="0" y="739080"/>
          <a:ext cx="4471631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Matlab</a:t>
          </a:r>
          <a:r>
            <a:rPr lang="en-US" sz="1700" kern="1200" dirty="0"/>
            <a:t>                                Intermediate Done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Python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Fortran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LiDAR  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Literature Files                         All Completed</a:t>
          </a:r>
        </a:p>
      </dsp:txBody>
      <dsp:txXfrm>
        <a:off x="0" y="739080"/>
        <a:ext cx="4471631" cy="1457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0CD7F-5ABC-40D3-8CE6-0CA9EA23B435}">
      <dsp:nvSpPr>
        <dsp:cNvPr id="0" name=""/>
        <dsp:cNvSpPr/>
      </dsp:nvSpPr>
      <dsp:spPr>
        <a:xfrm>
          <a:off x="0" y="198540"/>
          <a:ext cx="4471631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Hesham Mahmoud</a:t>
          </a:r>
        </a:p>
      </dsp:txBody>
      <dsp:txXfrm>
        <a:off x="26387" y="224927"/>
        <a:ext cx="4418857" cy="487766"/>
      </dsp:txXfrm>
    </dsp:sp>
    <dsp:sp modelId="{8F55D105-71BE-49CB-8F8B-F61BEC295AA6}">
      <dsp:nvSpPr>
        <dsp:cNvPr id="0" name=""/>
        <dsp:cNvSpPr/>
      </dsp:nvSpPr>
      <dsp:spPr>
        <a:xfrm>
          <a:off x="0" y="739080"/>
          <a:ext cx="4471631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Matlab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Python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Fortran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LiDAR  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Literature Files                1</a:t>
          </a:r>
          <a:r>
            <a:rPr lang="en-US" sz="1700" kern="1200" baseline="30000"/>
            <a:t>st</a:t>
          </a:r>
          <a:r>
            <a:rPr lang="en-US" sz="1700" kern="1200"/>
            <a:t> File Completed</a:t>
          </a:r>
        </a:p>
      </dsp:txBody>
      <dsp:txXfrm>
        <a:off x="0" y="739080"/>
        <a:ext cx="4471631" cy="1457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9022C-848F-407A-B32E-360AD05C472C}">
      <dsp:nvSpPr>
        <dsp:cNvPr id="0" name=""/>
        <dsp:cNvSpPr/>
      </dsp:nvSpPr>
      <dsp:spPr>
        <a:xfrm>
          <a:off x="0" y="198542"/>
          <a:ext cx="447163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Md Aman</a:t>
          </a:r>
        </a:p>
      </dsp:txBody>
      <dsp:txXfrm>
        <a:off x="26387" y="224929"/>
        <a:ext cx="4418856" cy="487766"/>
      </dsp:txXfrm>
    </dsp:sp>
    <dsp:sp modelId="{FC362BEB-5D9C-4AEA-925F-F5524EF6D3B9}">
      <dsp:nvSpPr>
        <dsp:cNvPr id="0" name=""/>
        <dsp:cNvSpPr/>
      </dsp:nvSpPr>
      <dsp:spPr>
        <a:xfrm>
          <a:off x="0" y="739082"/>
          <a:ext cx="4471630" cy="145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Matlab</a:t>
          </a:r>
          <a:r>
            <a:rPr lang="en-US" sz="1700" kern="1200" dirty="0"/>
            <a:t>                           Intermediate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Python 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Fortran                                          Basic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LiDAR                          Intermediated Started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Literature Files                1</a:t>
          </a:r>
          <a:r>
            <a:rPr lang="en-US" sz="1700" kern="1200" baseline="30000"/>
            <a:t>st</a:t>
          </a:r>
          <a:r>
            <a:rPr lang="en-US" sz="1700" kern="1200"/>
            <a:t> File Completed</a:t>
          </a:r>
        </a:p>
      </dsp:txBody>
      <dsp:txXfrm>
        <a:off x="0" y="739082"/>
        <a:ext cx="4471630" cy="1457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29032-AEFD-4AE7-B254-4121C150B332}">
      <dsp:nvSpPr>
        <dsp:cNvPr id="0" name=""/>
        <dsp:cNvSpPr/>
      </dsp:nvSpPr>
      <dsp:spPr>
        <a:xfrm>
          <a:off x="0" y="129331"/>
          <a:ext cx="4471631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Midhun Kanichattu Venu</a:t>
          </a:r>
        </a:p>
      </dsp:txBody>
      <dsp:txXfrm>
        <a:off x="27586" y="156917"/>
        <a:ext cx="4416459" cy="509938"/>
      </dsp:txXfrm>
    </dsp:sp>
    <dsp:sp modelId="{5FCAC456-8A76-470B-821C-9256A98D7016}">
      <dsp:nvSpPr>
        <dsp:cNvPr id="0" name=""/>
        <dsp:cNvSpPr/>
      </dsp:nvSpPr>
      <dsp:spPr>
        <a:xfrm>
          <a:off x="0" y="694441"/>
          <a:ext cx="4471631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Matlab                           Intermediate Started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Python                           Intermediate Started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Fortran                                          Basic Started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LiDAR                          Intermediated Started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Literature Files                              Completed</a:t>
          </a:r>
        </a:p>
      </dsp:txBody>
      <dsp:txXfrm>
        <a:off x="0" y="694441"/>
        <a:ext cx="4471631" cy="1571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FA60-BB56-456E-A222-3534909DA792}">
      <dsp:nvSpPr>
        <dsp:cNvPr id="0" name=""/>
        <dsp:cNvSpPr/>
      </dsp:nvSpPr>
      <dsp:spPr>
        <a:xfrm>
          <a:off x="896114" y="252380"/>
          <a:ext cx="2679401" cy="53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1</a:t>
          </a:r>
          <a:endParaRPr lang="en-US" sz="800" kern="1200" dirty="0"/>
        </a:p>
      </dsp:txBody>
      <dsp:txXfrm>
        <a:off x="922470" y="278736"/>
        <a:ext cx="2626689" cy="487190"/>
      </dsp:txXfrm>
    </dsp:sp>
    <dsp:sp modelId="{4C2D9BC6-DCE6-4475-AF81-55F1F2F52AD0}">
      <dsp:nvSpPr>
        <dsp:cNvPr id="0" name=""/>
        <dsp:cNvSpPr/>
      </dsp:nvSpPr>
      <dsp:spPr>
        <a:xfrm>
          <a:off x="0" y="937481"/>
          <a:ext cx="447163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937481"/>
        <a:ext cx="4471631" cy="1059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FA60-BB56-456E-A222-3534909DA792}">
      <dsp:nvSpPr>
        <dsp:cNvPr id="0" name=""/>
        <dsp:cNvSpPr/>
      </dsp:nvSpPr>
      <dsp:spPr>
        <a:xfrm>
          <a:off x="896114" y="200458"/>
          <a:ext cx="2679401" cy="53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2</a:t>
          </a:r>
          <a:endParaRPr lang="en-US" sz="800" kern="1200" dirty="0"/>
        </a:p>
      </dsp:txBody>
      <dsp:txXfrm>
        <a:off x="922470" y="226814"/>
        <a:ext cx="2626689" cy="487190"/>
      </dsp:txXfrm>
    </dsp:sp>
    <dsp:sp modelId="{4C2D9BC6-DCE6-4475-AF81-55F1F2F52AD0}">
      <dsp:nvSpPr>
        <dsp:cNvPr id="0" name=""/>
        <dsp:cNvSpPr/>
      </dsp:nvSpPr>
      <dsp:spPr>
        <a:xfrm>
          <a:off x="0" y="937481"/>
          <a:ext cx="447163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937481"/>
        <a:ext cx="4471631" cy="1059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6FA60-BB56-456E-A222-3534909DA792}">
      <dsp:nvSpPr>
        <dsp:cNvPr id="0" name=""/>
        <dsp:cNvSpPr/>
      </dsp:nvSpPr>
      <dsp:spPr>
        <a:xfrm>
          <a:off x="896114" y="194154"/>
          <a:ext cx="2679401" cy="53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 3</a:t>
          </a:r>
          <a:endParaRPr lang="en-US" sz="800" kern="1200" dirty="0"/>
        </a:p>
      </dsp:txBody>
      <dsp:txXfrm>
        <a:off x="922470" y="220510"/>
        <a:ext cx="2626689" cy="487190"/>
      </dsp:txXfrm>
    </dsp:sp>
    <dsp:sp modelId="{4C2D9BC6-DCE6-4475-AF81-55F1F2F52AD0}">
      <dsp:nvSpPr>
        <dsp:cNvPr id="0" name=""/>
        <dsp:cNvSpPr/>
      </dsp:nvSpPr>
      <dsp:spPr>
        <a:xfrm>
          <a:off x="0" y="881141"/>
          <a:ext cx="4471631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9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881141"/>
        <a:ext cx="4471631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15/09/2025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15/09/2025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Report: Lidar Assisted Controller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Kick off Meeting (Optimus Syria)</a:t>
            </a:r>
          </a:p>
          <a:p>
            <a:r>
              <a:rPr lang="it-IT" sz="2000" dirty="0"/>
              <a:t>Date: 23/08/2025</a:t>
            </a:r>
          </a:p>
          <a:p>
            <a:r>
              <a:rPr lang="it-IT" sz="2000" dirty="0"/>
              <a:t>Supervisor: Prof. Dr. -Ing. David Schlipf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</a:t>
            </a:r>
            <a:r>
              <a:rPr lang="en-US" sz="1400" dirty="0"/>
              <a:t>Annika </a:t>
            </a:r>
            <a:r>
              <a:rPr lang="en-US" sz="1400" dirty="0" err="1"/>
              <a:t>Gäthje</a:t>
            </a:r>
            <a:r>
              <a:rPr lang="en-US" sz="1400" dirty="0"/>
              <a:t>, Hesham Mahmoud, Md Aman, Midhun </a:t>
            </a:r>
            <a:r>
              <a:rPr lang="en-US" sz="1400" dirty="0" err="1"/>
              <a:t>Kanichattu</a:t>
            </a:r>
            <a:r>
              <a:rPr lang="en-US" sz="1400" dirty="0"/>
              <a:t> Venu</a:t>
            </a:r>
            <a:endParaRPr lang="de-DE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8" y="1401679"/>
            <a:ext cx="7387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Technical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Team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Future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Conclusions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Bibliography</a:t>
            </a:r>
          </a:p>
          <a:p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Content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5467974" cy="712728"/>
          </a:xfrm>
        </p:spPr>
        <p:txBody>
          <a:bodyPr>
            <a:normAutofit/>
          </a:bodyPr>
          <a:lstStyle/>
          <a:p>
            <a:r>
              <a:rPr lang="de-DE" dirty="0"/>
              <a:t>Technical 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0B25F-957C-0EDB-2A31-87CE0F81C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102803"/>
              </p:ext>
            </p:extLst>
          </p:nvPr>
        </p:nvGraphicFramePr>
        <p:xfrm>
          <a:off x="310896" y="1692545"/>
          <a:ext cx="7259943" cy="4518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 descr="A diagram of a machine&#10;&#10;AI-generated content may be incorrect.">
            <a:extLst>
              <a:ext uri="{FF2B5EF4-FFF2-40B4-BE49-F238E27FC236}">
                <a16:creationId xmlns:a16="http://schemas.microsoft.com/office/drawing/2014/main" id="{BB32B373-6B31-B998-D493-6D5C18E7B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39" y="1253016"/>
            <a:ext cx="3888657" cy="52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3D3FA-FA6A-50D8-8BA6-EA85B4D6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3DA2CBAD-A855-0325-8AFD-1CEF8F8FABE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9FB2707-3A4A-B2C6-ED07-6723B7111C9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434A3C6-7568-B2BE-E004-3894898AB7F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6FF1425-C427-7C5B-8191-B320966C59D2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5B5912-C10F-EF02-6C34-ABF6011D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81FF86-581A-F1BF-804B-1F30E913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5467974" cy="712728"/>
          </a:xfrm>
        </p:spPr>
        <p:txBody>
          <a:bodyPr>
            <a:normAutofit/>
          </a:bodyPr>
          <a:lstStyle/>
          <a:p>
            <a:r>
              <a:rPr lang="de-DE" dirty="0"/>
              <a:t>Considerations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D42BB6-3EEE-04E1-E118-87522E4A020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BDE528A-02BA-D88B-DE59-C6044C1F5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844159"/>
              </p:ext>
            </p:extLst>
          </p:nvPr>
        </p:nvGraphicFramePr>
        <p:xfrm>
          <a:off x="484418" y="1727738"/>
          <a:ext cx="8964382" cy="429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43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745183" cy="712728"/>
          </a:xfrm>
        </p:spPr>
        <p:txBody>
          <a:bodyPr>
            <a:normAutofit/>
          </a:bodyPr>
          <a:lstStyle/>
          <a:p>
            <a:r>
              <a:rPr lang="de-DE" dirty="0"/>
              <a:t>Team Progress</a:t>
            </a:r>
            <a:r>
              <a:rPr lang="de-DE" sz="2800" dirty="0"/>
              <a:t>(Individual Progess)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46932BB-7B6B-4404-DDB7-6E5565EF3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1373263"/>
              </p:ext>
            </p:extLst>
          </p:nvPr>
        </p:nvGraphicFramePr>
        <p:xfrm>
          <a:off x="484416" y="1371056"/>
          <a:ext cx="4471631" cy="239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627698B8-B9EC-92A0-C1D1-144DA704335A}"/>
              </a:ext>
            </a:extLst>
          </p:cNvPr>
          <p:cNvGraphicFramePr/>
          <p:nvPr/>
        </p:nvGraphicFramePr>
        <p:xfrm>
          <a:off x="7231770" y="1382302"/>
          <a:ext cx="4471631" cy="239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8E71DEF-CED8-AF1F-78FD-138CAAE2A690}"/>
              </a:ext>
            </a:extLst>
          </p:cNvPr>
          <p:cNvGraphicFramePr/>
          <p:nvPr/>
        </p:nvGraphicFramePr>
        <p:xfrm>
          <a:off x="484417" y="3960243"/>
          <a:ext cx="4471630" cy="2394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1C49136-1A6D-120D-1A1E-8B46626F09DC}"/>
              </a:ext>
            </a:extLst>
          </p:cNvPr>
          <p:cNvGraphicFramePr/>
          <p:nvPr/>
        </p:nvGraphicFramePr>
        <p:xfrm>
          <a:off x="7231769" y="3960242"/>
          <a:ext cx="4471631" cy="2394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6A58-2195-EFE4-DFB4-5B7CDCFC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13AD1B5-2371-FA48-D3DA-BD44FF1F2C50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D7A5575-617C-86F0-E3E9-5A0ED584F20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2AC281-84D0-252B-0C89-ADE2B12D45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91F4924-E110-A035-6D09-742DDE7BA47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5F8C9F-5886-9240-AFD8-9FE3EEED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338D73-CDA8-6A9F-738F-6C5F631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745183" cy="712728"/>
          </a:xfrm>
        </p:spPr>
        <p:txBody>
          <a:bodyPr>
            <a:normAutofit/>
          </a:bodyPr>
          <a:lstStyle/>
          <a:p>
            <a:r>
              <a:rPr lang="de-DE" dirty="0"/>
              <a:t>Team Progress</a:t>
            </a:r>
            <a:r>
              <a:rPr lang="de-DE" sz="2800" dirty="0"/>
              <a:t>(Weekly wise)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FCD41F-7CFB-DC7D-21DC-95EB0F8EC7B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1F6CC7E3-0FD7-6CD4-D511-1CA445B29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845706"/>
              </p:ext>
            </p:extLst>
          </p:nvPr>
        </p:nvGraphicFramePr>
        <p:xfrm>
          <a:off x="484416" y="1371056"/>
          <a:ext cx="4471631" cy="239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90E157-4388-06D0-FB54-A7C577FAC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778284"/>
              </p:ext>
            </p:extLst>
          </p:nvPr>
        </p:nvGraphicFramePr>
        <p:xfrm>
          <a:off x="7231770" y="1367099"/>
          <a:ext cx="4471631" cy="239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DFCD45-83A5-4F5A-1456-A7542D965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603734"/>
              </p:ext>
            </p:extLst>
          </p:nvPr>
        </p:nvGraphicFramePr>
        <p:xfrm>
          <a:off x="484414" y="4006072"/>
          <a:ext cx="4471631" cy="228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1E6AD4-E7FB-D877-F585-A16EF73D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171148"/>
              </p:ext>
            </p:extLst>
          </p:nvPr>
        </p:nvGraphicFramePr>
        <p:xfrm>
          <a:off x="7231771" y="3878029"/>
          <a:ext cx="4471631" cy="228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115FBD-36A1-E7AF-F0DD-E123D1F39926}"/>
              </a:ext>
            </a:extLst>
          </p:cNvPr>
          <p:cNvSpPr txBox="1"/>
          <p:nvPr/>
        </p:nvSpPr>
        <p:spPr>
          <a:xfrm>
            <a:off x="708550" y="2302948"/>
            <a:ext cx="402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Setup meeting get familiar with each other. Make a road plan for team progress. Downloaded software and installed them.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DE57F-EA21-8779-58F7-E3F110EF383F}"/>
              </a:ext>
            </a:extLst>
          </p:cNvPr>
          <p:cNvSpPr txBox="1"/>
          <p:nvPr/>
        </p:nvSpPr>
        <p:spPr>
          <a:xfrm>
            <a:off x="7360353" y="2302948"/>
            <a:ext cx="421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Started learning with software’s basics like </a:t>
            </a:r>
            <a:r>
              <a:rPr lang="en-US" dirty="0" err="1"/>
              <a:t>Matlab</a:t>
            </a:r>
            <a:r>
              <a:rPr lang="en-US" dirty="0"/>
              <a:t> and Python. Started studying files given by professor. Meet with feedback control group.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F23CF-179C-16A9-825A-29E11CA3A4FF}"/>
              </a:ext>
            </a:extLst>
          </p:cNvPr>
          <p:cNvSpPr txBox="1"/>
          <p:nvPr/>
        </p:nvSpPr>
        <p:spPr>
          <a:xfrm>
            <a:off x="708550" y="4849631"/>
            <a:ext cx="4023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Finished Basics of </a:t>
            </a:r>
            <a:r>
              <a:rPr lang="en-US" dirty="0" err="1"/>
              <a:t>Matlab</a:t>
            </a:r>
            <a:r>
              <a:rPr lang="en-US" dirty="0"/>
              <a:t> and Python. Installed Fortran Software and planned meeting with professor for further guidance.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9D3044-9902-B4E1-FD10-7677B4AA94B4}"/>
              </a:ext>
            </a:extLst>
          </p:cNvPr>
          <p:cNvSpPr txBox="1"/>
          <p:nvPr/>
        </p:nvSpPr>
        <p:spPr>
          <a:xfrm>
            <a:off x="7460093" y="4725583"/>
            <a:ext cx="4114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Meet with professor. Started learning of basics of Fortran software. Also started intermediate of </a:t>
            </a:r>
            <a:r>
              <a:rPr lang="en-US" dirty="0" err="1"/>
              <a:t>Matlab</a:t>
            </a:r>
            <a:r>
              <a:rPr lang="en-US" dirty="0"/>
              <a:t> software which guided to us by professor. Started Simulation with </a:t>
            </a:r>
            <a:r>
              <a:rPr lang="en-US" dirty="0" err="1"/>
              <a:t>Matlab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87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3054310" cy="712728"/>
          </a:xfrm>
        </p:spPr>
        <p:txBody>
          <a:bodyPr>
            <a:normAutofit/>
          </a:bodyPr>
          <a:lstStyle/>
          <a:p>
            <a:r>
              <a:rPr lang="de-DE" dirty="0"/>
              <a:t>Future Plans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1C2565E-E3E3-A11B-E49C-FD5B67A15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493784"/>
              </p:ext>
            </p:extLst>
          </p:nvPr>
        </p:nvGraphicFramePr>
        <p:xfrm>
          <a:off x="484418" y="1400019"/>
          <a:ext cx="7500366" cy="430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9D6E-EBE6-4944-1F86-8844E7CF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3E70697-5F48-043D-3552-6C988E1B6959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B319654-4751-D0B6-EF8D-AE58F2E4C3A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AD7A696-32EB-B78D-1353-28F2BD51370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DBD103A-B2F4-EC13-F254-02E8BA91F6B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446828-A82B-0AC7-448A-011D6616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18BBD3-F191-8B7E-7B94-87F2EAB5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3054310" cy="712728"/>
          </a:xfrm>
        </p:spPr>
        <p:txBody>
          <a:bodyPr>
            <a:normAutofit/>
          </a:bodyPr>
          <a:lstStyle/>
          <a:p>
            <a:r>
              <a:rPr lang="de-DE" dirty="0"/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9A3EBF-00B6-4C17-6245-9D817361E79A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3EF29-717D-68F1-C2F7-CDC056898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422759"/>
              </p:ext>
            </p:extLst>
          </p:nvPr>
        </p:nvGraphicFramePr>
        <p:xfrm>
          <a:off x="513030" y="1529222"/>
          <a:ext cx="8984931" cy="404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70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794E8-15D4-E424-A037-5B490D05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1D7487C-EEF3-0B49-8850-A6BB06C4F8C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F88AF2D2-0DDB-163C-9AE2-A313FBCFC07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220CCB4-DDC4-DFD8-9841-A43801440101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401C8AB-0565-E59E-0523-B96AA7B1329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32B348-6EAF-9DDA-8637-C32ADE54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1B811-CC6B-B339-73A2-2565E200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3054310" cy="712728"/>
          </a:xfrm>
        </p:spPr>
        <p:txBody>
          <a:bodyPr>
            <a:normAutofit/>
          </a:bodyPr>
          <a:lstStyle/>
          <a:p>
            <a:r>
              <a:rPr lang="de-DE" dirty="0"/>
              <a:t>Bibliography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35A78F-535C-0B99-F076-5F9F378D186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38305E-8D77-A9F0-5A2A-65E4FA7000BF}"/>
              </a:ext>
            </a:extLst>
          </p:cNvPr>
          <p:cNvSpPr txBox="1"/>
          <p:nvPr/>
        </p:nvSpPr>
        <p:spPr>
          <a:xfrm>
            <a:off x="658761" y="2122556"/>
            <a:ext cx="96651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Schlipf, D., Simley, E., Lemmer, F., Pao, L., &amp; Cheng, P. W. (2015). Collective pitch feedforward control of floating wind turbines using lidar. </a:t>
            </a:r>
            <a:r>
              <a:rPr lang="en-US" i="1" dirty="0"/>
              <a:t>Journal of Ocean and Wind Energy, 2</a:t>
            </a:r>
            <a:r>
              <a:rPr lang="en-US" dirty="0"/>
              <a:t>, 223–230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Canet, H., Loew, S., &amp; </a:t>
            </a:r>
            <a:r>
              <a:rPr lang="en-US" dirty="0" err="1"/>
              <a:t>Bottasso</a:t>
            </a:r>
            <a:r>
              <a:rPr lang="en-US" dirty="0"/>
              <a:t>, C. L. (2021). What are the benefits of lidar-assisted control in the design of a wind turbine? </a:t>
            </a:r>
            <a:r>
              <a:rPr lang="en-US" i="1" dirty="0"/>
              <a:t>Wind Energy Science, 6</a:t>
            </a:r>
            <a:r>
              <a:rPr lang="en-US" dirty="0"/>
              <a:t>(5), 1325–1340</a:t>
            </a:r>
          </a:p>
        </p:txBody>
      </p:sp>
    </p:spTree>
    <p:extLst>
      <p:ext uri="{BB962C8B-B14F-4D97-AF65-F5344CB8AC3E}">
        <p14:creationId xmlns:p14="http://schemas.microsoft.com/office/powerpoint/2010/main" val="269370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563</Words>
  <Application>Microsoft Office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Custom Design</vt:lpstr>
      <vt:lpstr>Report: Lidar Assisted Controller</vt:lpstr>
      <vt:lpstr>Content</vt:lpstr>
      <vt:lpstr>Technical Insights</vt:lpstr>
      <vt:lpstr>Considerations</vt:lpstr>
      <vt:lpstr>Team Progress(Individual Progess)</vt:lpstr>
      <vt:lpstr>Team Progress(Weekly wise)</vt:lpstr>
      <vt:lpstr>Future Plans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Md Aman</cp:lastModifiedBy>
  <cp:revision>11</cp:revision>
  <dcterms:created xsi:type="dcterms:W3CDTF">2025-07-21T13:11:31Z</dcterms:created>
  <dcterms:modified xsi:type="dcterms:W3CDTF">2025-09-15T01:45:44Z</dcterms:modified>
</cp:coreProperties>
</file>