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8C7BF-F9FF-28C3-F62C-7599116D224E}" v="185" dt="2025-10-16T15:06:18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F91D-8D4A-455E-B2B4-B753F4BA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50"/>
            <a:ext cx="10515600" cy="755471"/>
          </a:xfrm>
        </p:spPr>
        <p:txBody>
          <a:bodyPr/>
          <a:lstStyle/>
          <a:p>
            <a:r>
              <a:rPr lang="en-IN" dirty="0"/>
              <a:t>Time Plan - GBC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1C37-B89B-4B17-9B48-B567CE68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7112B-1CA0-4823-B100-91CA658D9B78}" type="datetime1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ACDE-90B6-4698-B745-5F1344A2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Optimus 60 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E220-D1E0-4303-AE36-32D4196F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D196-064F-4333-B489-057422301CC5}" type="slidenum">
              <a:rPr lang="en-GB" smtClean="0"/>
              <a:t>1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71F6A6C-9095-43DC-AD1D-55EE468B4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085627"/>
              </p:ext>
            </p:extLst>
          </p:nvPr>
        </p:nvGraphicFramePr>
        <p:xfrm>
          <a:off x="134132" y="1814683"/>
          <a:ext cx="11495201" cy="447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6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78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6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03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9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91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124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30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0124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8301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64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u="none" strike="noStrike" dirty="0">
                          <a:effectLst/>
                        </a:rPr>
                        <a:t>Tasks/Week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11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13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14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15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16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17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18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19</a:t>
                      </a:r>
                    </a:p>
                  </a:txBody>
                  <a:tcPr marL="91442" marR="91442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20</a:t>
                      </a:r>
                    </a:p>
                  </a:txBody>
                  <a:tcPr marL="91442" marR="91442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92">
                <a:tc>
                  <a:txBody>
                    <a:bodyPr/>
                    <a:lstStyle/>
                    <a:p>
                      <a:pPr algn="r" rtl="0" fontAlgn="ctr">
                        <a:lnSpc>
                          <a:spcPct val="100000"/>
                        </a:lnSpc>
                      </a:pPr>
                      <a:r>
                        <a:rPr lang="en-IN" sz="1400" b="1" u="none" strike="noStrike" dirty="0">
                          <a:effectLst/>
                        </a:rPr>
                        <a:t>General overview and Research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91442" marT="7619" marB="0" anchor="ctr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2">
                <a:tc>
                  <a:txBody>
                    <a:bodyPr/>
                    <a:lstStyle/>
                    <a:p>
                      <a:pPr lvl="0" algn="r"/>
                      <a:r>
                        <a:rPr lang="en-IN" sz="1400" b="1" dirty="0"/>
                        <a:t>Design and Calculation of Gearbox</a:t>
                      </a:r>
                    </a:p>
                  </a:txBody>
                  <a:tcPr marL="7620" marR="91442" marT="7619" marB="0" anchor="ctr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592">
                <a:tc>
                  <a:txBody>
                    <a:bodyPr/>
                    <a:lstStyle/>
                    <a:p>
                      <a:pPr lvl="0" algn="r"/>
                      <a:r>
                        <a:rPr lang="en-IN" sz="1400" b="1" dirty="0"/>
                        <a:t>Design and Calculation of Brakes </a:t>
                      </a:r>
                    </a:p>
                  </a:txBody>
                  <a:tcPr marL="7620" marR="91442" marT="7619" marB="0" anchor="ctr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92">
                <a:tc>
                  <a:txBody>
                    <a:bodyPr/>
                    <a:lstStyle/>
                    <a:p>
                      <a:pPr lvl="0" algn="r"/>
                      <a:r>
                        <a:rPr lang="en-US" sz="1400" b="1" dirty="0"/>
                        <a:t>Elastomeric Bearing Calculation</a:t>
                      </a:r>
                      <a:endParaRPr lang="en-IN" sz="1400" b="1" dirty="0"/>
                    </a:p>
                  </a:txBody>
                  <a:tcPr marL="7620" marR="91442" marT="7619" marB="0" anchor="ctr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92">
                <a:tc>
                  <a:txBody>
                    <a:bodyPr/>
                    <a:lstStyle/>
                    <a:p>
                      <a:pPr algn="r" rtl="0" fontAlgn="ctr">
                        <a:lnSpc>
                          <a:spcPct val="100000"/>
                        </a:lnSpc>
                      </a:pPr>
                      <a:r>
                        <a:rPr lang="en-IN" sz="1400" b="1" dirty="0"/>
                        <a:t>Couplings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91442" marT="7619" marB="0" anchor="ctr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92">
                <a:tc>
                  <a:txBody>
                    <a:bodyPr/>
                    <a:lstStyle/>
                    <a:p>
                      <a:pPr lvl="0" algn="r"/>
                      <a:r>
                        <a:rPr lang="en-IN" sz="1400" b="1" dirty="0"/>
                        <a:t>Discussion with Machine Bed and Rotor Bearing teams interfaces</a:t>
                      </a:r>
                    </a:p>
                  </a:txBody>
                  <a:tcPr marL="7620" marR="91442" marT="7619" marB="0" anchor="ctr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highlight>
                          <a:srgbClr val="00FF00"/>
                        </a:highlight>
                      </a:endParaRPr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92">
                <a:tc>
                  <a:txBody>
                    <a:bodyPr/>
                    <a:lstStyle/>
                    <a:p>
                      <a:pPr algn="r" rtl="0" fontAlgn="ctr">
                        <a:lnSpc>
                          <a:spcPct val="100000"/>
                        </a:lnSpc>
                      </a:pPr>
                      <a:r>
                        <a:rPr lang="en-IN" sz="1400" b="1" u="none" strike="noStrike" dirty="0">
                          <a:effectLst/>
                        </a:rPr>
                        <a:t>Report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91442" marT="7619" marB="0" anchor="ctr"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6592">
                <a:tc>
                  <a:txBody>
                    <a:bodyPr/>
                    <a:lstStyle/>
                    <a:p>
                      <a:pPr algn="r" rtl="0" fontAlgn="ctr">
                        <a:lnSpc>
                          <a:spcPct val="100000"/>
                        </a:lnSpc>
                      </a:pPr>
                      <a:r>
                        <a:rPr lang="en-IN" sz="1400" b="1" u="none" strike="noStrike" dirty="0">
                          <a:effectLst/>
                        </a:rPr>
                        <a:t>Presentation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91442" marT="7619" marB="0" anchor="ctr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2" marR="91442" marT="45717" marB="45717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6825E2-821B-4393-B841-257D492A25CB}"/>
              </a:ext>
            </a:extLst>
          </p:cNvPr>
          <p:cNvCxnSpPr>
            <a:cxnSpLocks/>
          </p:cNvCxnSpPr>
          <p:nvPr/>
        </p:nvCxnSpPr>
        <p:spPr>
          <a:xfrm>
            <a:off x="4817938" y="1993494"/>
            <a:ext cx="0" cy="4357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14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Time Plan - GBC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</cp:revision>
  <dcterms:created xsi:type="dcterms:W3CDTF">2025-10-16T15:00:02Z</dcterms:created>
  <dcterms:modified xsi:type="dcterms:W3CDTF">2025-10-16T15:17:04Z</dcterms:modified>
</cp:coreProperties>
</file>