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3" r:id="rId3"/>
    <p:sldId id="374" r:id="rId4"/>
    <p:sldId id="375" r:id="rId5"/>
    <p:sldId id="380" r:id="rId6"/>
    <p:sldId id="376" r:id="rId7"/>
    <p:sldId id="378" r:id="rId8"/>
    <p:sldId id="379" r:id="rId9"/>
    <p:sldId id="383" r:id="rId10"/>
    <p:sldId id="377" r:id="rId11"/>
    <p:sldId id="381" r:id="rId12"/>
    <p:sldId id="3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2BFDC-1EFF-4556-9197-757D267EBD8D}" v="8" dt="2020-09-29T08:21:32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81D2BFDC-1EFF-4556-9197-757D267EBD8D}"/>
    <pc:docChg chg="undo custSel addSld delSld modSld sldOrd">
      <pc:chgData name="Thomas Pasquier" userId="65a57d93-3594-4ade-85de-8647ad8982c6" providerId="ADAL" clId="{81D2BFDC-1EFF-4556-9197-757D267EBD8D}" dt="2020-09-29T08:29:14.266" v="2406" actId="478"/>
      <pc:docMkLst>
        <pc:docMk/>
      </pc:docMkLst>
      <pc:sldChg chg="new del">
        <pc:chgData name="Thomas Pasquier" userId="65a57d93-3594-4ade-85de-8647ad8982c6" providerId="ADAL" clId="{81D2BFDC-1EFF-4556-9197-757D267EBD8D}" dt="2020-09-28T08:00:54.184" v="2" actId="680"/>
        <pc:sldMkLst>
          <pc:docMk/>
          <pc:sldMk cId="3620416708" sldId="258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375385487" sldId="361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892820092" sldId="362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941886944" sldId="363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3571816435" sldId="364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4070882898" sldId="365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656982790" sldId="366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34148114" sldId="367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365514284" sldId="368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795459547" sldId="369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998292084" sldId="370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535360859" sldId="371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679065949" sldId="372"/>
        </pc:sldMkLst>
      </pc:sldChg>
      <pc:sldChg chg="addSp delSp modSp new mod modClrScheme chgLayout">
        <pc:chgData name="Thomas Pasquier" userId="65a57d93-3594-4ade-85de-8647ad8982c6" providerId="ADAL" clId="{81D2BFDC-1EFF-4556-9197-757D267EBD8D}" dt="2020-09-28T12:46:10.741" v="2348" actId="20577"/>
        <pc:sldMkLst>
          <pc:docMk/>
          <pc:sldMk cId="2142012543" sldId="373"/>
        </pc:sldMkLst>
        <pc:spChg chg="del mod ord">
          <ac:chgData name="Thomas Pasquier" userId="65a57d93-3594-4ade-85de-8647ad8982c6" providerId="ADAL" clId="{81D2BFDC-1EFF-4556-9197-757D267EBD8D}" dt="2020-09-28T08:01:02.457" v="5" actId="700"/>
          <ac:spMkLst>
            <pc:docMk/>
            <pc:sldMk cId="2142012543" sldId="373"/>
            <ac:spMk id="2" creationId="{65377960-D769-4F36-B136-32817BF1879A}"/>
          </ac:spMkLst>
        </pc:spChg>
        <pc:spChg chg="del mod ord">
          <ac:chgData name="Thomas Pasquier" userId="65a57d93-3594-4ade-85de-8647ad8982c6" providerId="ADAL" clId="{81D2BFDC-1EFF-4556-9197-757D267EBD8D}" dt="2020-09-28T08:01:02.457" v="5" actId="700"/>
          <ac:spMkLst>
            <pc:docMk/>
            <pc:sldMk cId="2142012543" sldId="373"/>
            <ac:spMk id="3" creationId="{55F4E2B6-F0C7-49C6-A0B9-F40B69CDA301}"/>
          </ac:spMkLst>
        </pc:spChg>
        <pc:spChg chg="add mod ord">
          <ac:chgData name="Thomas Pasquier" userId="65a57d93-3594-4ade-85de-8647ad8982c6" providerId="ADAL" clId="{81D2BFDC-1EFF-4556-9197-757D267EBD8D}" dt="2020-09-28T12:46:10.741" v="2348" actId="20577"/>
          <ac:spMkLst>
            <pc:docMk/>
            <pc:sldMk cId="2142012543" sldId="373"/>
            <ac:spMk id="4" creationId="{F8252081-293B-4AEE-9C06-481BD0DC5FB4}"/>
          </ac:spMkLst>
        </pc:spChg>
        <pc:spChg chg="add del mod ord">
          <ac:chgData name="Thomas Pasquier" userId="65a57d93-3594-4ade-85de-8647ad8982c6" providerId="ADAL" clId="{81D2BFDC-1EFF-4556-9197-757D267EBD8D}" dt="2020-09-28T08:01:14.771" v="37" actId="478"/>
          <ac:spMkLst>
            <pc:docMk/>
            <pc:sldMk cId="2142012543" sldId="373"/>
            <ac:spMk id="5" creationId="{0888E878-28E1-4510-B10A-7F1B4DECACCF}"/>
          </ac:spMkLst>
        </pc:spChg>
      </pc:sldChg>
      <pc:sldChg chg="addSp delSp modSp new mod modClrScheme chgLayout">
        <pc:chgData name="Thomas Pasquier" userId="65a57d93-3594-4ade-85de-8647ad8982c6" providerId="ADAL" clId="{81D2BFDC-1EFF-4556-9197-757D267EBD8D}" dt="2020-09-28T08:08:33.543" v="358" actId="207"/>
        <pc:sldMkLst>
          <pc:docMk/>
          <pc:sldMk cId="2251582181" sldId="374"/>
        </pc:sldMkLst>
        <pc:spChg chg="del mod ord">
          <ac:chgData name="Thomas Pasquier" userId="65a57d93-3594-4ade-85de-8647ad8982c6" providerId="ADAL" clId="{81D2BFDC-1EFF-4556-9197-757D267EBD8D}" dt="2020-09-28T08:02:47.816" v="40" actId="700"/>
          <ac:spMkLst>
            <pc:docMk/>
            <pc:sldMk cId="2251582181" sldId="374"/>
            <ac:spMk id="2" creationId="{42398F85-564A-4E9C-ADD1-AAC4691B660E}"/>
          </ac:spMkLst>
        </pc:spChg>
        <pc:spChg chg="del mod ord">
          <ac:chgData name="Thomas Pasquier" userId="65a57d93-3594-4ade-85de-8647ad8982c6" providerId="ADAL" clId="{81D2BFDC-1EFF-4556-9197-757D267EBD8D}" dt="2020-09-28T08:02:47.816" v="40" actId="700"/>
          <ac:spMkLst>
            <pc:docMk/>
            <pc:sldMk cId="2251582181" sldId="374"/>
            <ac:spMk id="3" creationId="{4E04794B-5CA3-4324-964F-5C961CEB6F34}"/>
          </ac:spMkLst>
        </pc:spChg>
        <pc:spChg chg="add mod ord">
          <ac:chgData name="Thomas Pasquier" userId="65a57d93-3594-4ade-85de-8647ad8982c6" providerId="ADAL" clId="{81D2BFDC-1EFF-4556-9197-757D267EBD8D}" dt="2020-09-28T08:03:12.644" v="56" actId="20577"/>
          <ac:spMkLst>
            <pc:docMk/>
            <pc:sldMk cId="2251582181" sldId="374"/>
            <ac:spMk id="4" creationId="{224DE23C-41E6-4095-9501-87A3380684DB}"/>
          </ac:spMkLst>
        </pc:spChg>
        <pc:spChg chg="add mod ord">
          <ac:chgData name="Thomas Pasquier" userId="65a57d93-3594-4ade-85de-8647ad8982c6" providerId="ADAL" clId="{81D2BFDC-1EFF-4556-9197-757D267EBD8D}" dt="2020-09-28T08:08:33.543" v="358" actId="207"/>
          <ac:spMkLst>
            <pc:docMk/>
            <pc:sldMk cId="2251582181" sldId="374"/>
            <ac:spMk id="5" creationId="{FED8FDC5-4AAE-40A6-8B45-BF291210BD1F}"/>
          </ac:spMkLst>
        </pc:spChg>
      </pc:sldChg>
      <pc:sldChg chg="modSp add mod">
        <pc:chgData name="Thomas Pasquier" userId="65a57d93-3594-4ade-85de-8647ad8982c6" providerId="ADAL" clId="{81D2BFDC-1EFF-4556-9197-757D267EBD8D}" dt="2020-09-28T08:10:27.996" v="590" actId="20577"/>
        <pc:sldMkLst>
          <pc:docMk/>
          <pc:sldMk cId="1570844720" sldId="375"/>
        </pc:sldMkLst>
        <pc:spChg chg="mod">
          <ac:chgData name="Thomas Pasquier" userId="65a57d93-3594-4ade-85de-8647ad8982c6" providerId="ADAL" clId="{81D2BFDC-1EFF-4556-9197-757D267EBD8D}" dt="2020-09-28T08:10:27.996" v="590" actId="20577"/>
          <ac:spMkLst>
            <pc:docMk/>
            <pc:sldMk cId="1570844720" sldId="375"/>
            <ac:spMk id="5" creationId="{FED8FDC5-4AAE-40A6-8B45-BF291210BD1F}"/>
          </ac:spMkLst>
        </pc:spChg>
      </pc:sldChg>
      <pc:sldChg chg="modSp new mod">
        <pc:chgData name="Thomas Pasquier" userId="65a57d93-3594-4ade-85de-8647ad8982c6" providerId="ADAL" clId="{81D2BFDC-1EFF-4556-9197-757D267EBD8D}" dt="2020-09-29T08:18:45.402" v="2357" actId="20577"/>
        <pc:sldMkLst>
          <pc:docMk/>
          <pc:sldMk cId="3619896470" sldId="376"/>
        </pc:sldMkLst>
        <pc:spChg chg="mod">
          <ac:chgData name="Thomas Pasquier" userId="65a57d93-3594-4ade-85de-8647ad8982c6" providerId="ADAL" clId="{81D2BFDC-1EFF-4556-9197-757D267EBD8D}" dt="2020-09-28T09:30:53.740" v="2318" actId="20577"/>
          <ac:spMkLst>
            <pc:docMk/>
            <pc:sldMk cId="3619896470" sldId="376"/>
            <ac:spMk id="2" creationId="{F6D89576-BCE0-42AE-A76B-04D7D0525BD9}"/>
          </ac:spMkLst>
        </pc:spChg>
        <pc:spChg chg="mod">
          <ac:chgData name="Thomas Pasquier" userId="65a57d93-3594-4ade-85de-8647ad8982c6" providerId="ADAL" clId="{81D2BFDC-1EFF-4556-9197-757D267EBD8D}" dt="2020-09-29T08:18:45.402" v="2357" actId="20577"/>
          <ac:spMkLst>
            <pc:docMk/>
            <pc:sldMk cId="3619896470" sldId="376"/>
            <ac:spMk id="3" creationId="{B93A0A63-D390-447A-8D48-1D603BCA96C2}"/>
          </ac:spMkLst>
        </pc:spChg>
      </pc:sldChg>
      <pc:sldChg chg="modSp new mod">
        <pc:chgData name="Thomas Pasquier" userId="65a57d93-3594-4ade-85de-8647ad8982c6" providerId="ADAL" clId="{81D2BFDC-1EFF-4556-9197-757D267EBD8D}" dt="2020-09-28T09:30:58.323" v="2319"/>
        <pc:sldMkLst>
          <pc:docMk/>
          <pc:sldMk cId="3873003067" sldId="377"/>
        </pc:sldMkLst>
        <pc:spChg chg="mod">
          <ac:chgData name="Thomas Pasquier" userId="65a57d93-3594-4ade-85de-8647ad8982c6" providerId="ADAL" clId="{81D2BFDC-1EFF-4556-9197-757D267EBD8D}" dt="2020-09-28T09:30:58.323" v="2319"/>
          <ac:spMkLst>
            <pc:docMk/>
            <pc:sldMk cId="3873003067" sldId="377"/>
            <ac:spMk id="2" creationId="{2B8F439E-934C-4863-B4F0-0033BD7D3AFB}"/>
          </ac:spMkLst>
        </pc:spChg>
        <pc:spChg chg="mod">
          <ac:chgData name="Thomas Pasquier" userId="65a57d93-3594-4ade-85de-8647ad8982c6" providerId="ADAL" clId="{81D2BFDC-1EFF-4556-9197-757D267EBD8D}" dt="2020-09-28T08:24:43.888" v="1425" actId="33524"/>
          <ac:spMkLst>
            <pc:docMk/>
            <pc:sldMk cId="3873003067" sldId="377"/>
            <ac:spMk id="3" creationId="{4FDB9855-67BB-4F7D-8EC9-302105C0BF34}"/>
          </ac:spMkLst>
        </pc:spChg>
      </pc:sldChg>
      <pc:sldChg chg="addSp delSp modSp new add del mod ord">
        <pc:chgData name="Thomas Pasquier" userId="65a57d93-3594-4ade-85de-8647ad8982c6" providerId="ADAL" clId="{81D2BFDC-1EFF-4556-9197-757D267EBD8D}" dt="2020-09-29T08:18:40.867" v="2354"/>
        <pc:sldMkLst>
          <pc:docMk/>
          <pc:sldMk cId="3154089252" sldId="378"/>
        </pc:sldMkLst>
        <pc:spChg chg="mod">
          <ac:chgData name="Thomas Pasquier" userId="65a57d93-3594-4ade-85de-8647ad8982c6" providerId="ADAL" clId="{81D2BFDC-1EFF-4556-9197-757D267EBD8D}" dt="2020-09-28T08:26:08.221" v="1439" actId="20577"/>
          <ac:spMkLst>
            <pc:docMk/>
            <pc:sldMk cId="3154089252" sldId="378"/>
            <ac:spMk id="2" creationId="{81716FD4-1C8D-40BF-9E82-221D45293EA0}"/>
          </ac:spMkLst>
        </pc:spChg>
        <pc:spChg chg="del mod">
          <ac:chgData name="Thomas Pasquier" userId="65a57d93-3594-4ade-85de-8647ad8982c6" providerId="ADAL" clId="{81D2BFDC-1EFF-4556-9197-757D267EBD8D}" dt="2020-09-28T08:26:29.922" v="1441" actId="3680"/>
          <ac:spMkLst>
            <pc:docMk/>
            <pc:sldMk cId="3154089252" sldId="378"/>
            <ac:spMk id="3" creationId="{863EE0DA-F151-4B01-84B9-F0D49958B217}"/>
          </ac:spMkLst>
        </pc:spChg>
        <pc:graphicFrameChg chg="add mod ord modGraphic">
          <ac:chgData name="Thomas Pasquier" userId="65a57d93-3594-4ade-85de-8647ad8982c6" providerId="ADAL" clId="{81D2BFDC-1EFF-4556-9197-757D267EBD8D}" dt="2020-09-28T08:27:18.084" v="1489" actId="20577"/>
          <ac:graphicFrameMkLst>
            <pc:docMk/>
            <pc:sldMk cId="3154089252" sldId="378"/>
            <ac:graphicFrameMk id="4" creationId="{0325E13D-994D-444E-A0E8-BE1E4AE9FBE9}"/>
          </ac:graphicFrameMkLst>
        </pc:graphicFrameChg>
      </pc:sldChg>
      <pc:sldChg chg="addSp modSp add del mod ord">
        <pc:chgData name="Thomas Pasquier" userId="65a57d93-3594-4ade-85de-8647ad8982c6" providerId="ADAL" clId="{81D2BFDC-1EFF-4556-9197-757D267EBD8D}" dt="2020-09-29T08:18:41.969" v="2356"/>
        <pc:sldMkLst>
          <pc:docMk/>
          <pc:sldMk cId="3614667175" sldId="379"/>
        </pc:sldMkLst>
        <pc:spChg chg="add mod">
          <ac:chgData name="Thomas Pasquier" userId="65a57d93-3594-4ade-85de-8647ad8982c6" providerId="ADAL" clId="{81D2BFDC-1EFF-4556-9197-757D267EBD8D}" dt="2020-09-28T08:30:05.566" v="1762" actId="20577"/>
          <ac:spMkLst>
            <pc:docMk/>
            <pc:sldMk cId="3614667175" sldId="379"/>
            <ac:spMk id="3" creationId="{1E53DA5B-3327-48DF-8BD3-B277C354160C}"/>
          </ac:spMkLst>
        </pc:spChg>
      </pc:sldChg>
      <pc:sldChg chg="modSp new mod ord">
        <pc:chgData name="Thomas Pasquier" userId="65a57d93-3594-4ade-85de-8647ad8982c6" providerId="ADAL" clId="{81D2BFDC-1EFF-4556-9197-757D267EBD8D}" dt="2020-09-29T08:21:15.129" v="2361"/>
        <pc:sldMkLst>
          <pc:docMk/>
          <pc:sldMk cId="2198475129" sldId="380"/>
        </pc:sldMkLst>
        <pc:spChg chg="mod">
          <ac:chgData name="Thomas Pasquier" userId="65a57d93-3594-4ade-85de-8647ad8982c6" providerId="ADAL" clId="{81D2BFDC-1EFF-4556-9197-757D267EBD8D}" dt="2020-09-28T08:30:55.609" v="1792" actId="20577"/>
          <ac:spMkLst>
            <pc:docMk/>
            <pc:sldMk cId="2198475129" sldId="380"/>
            <ac:spMk id="2" creationId="{9B68AF30-C3C0-4F01-A8DC-5491BE50EDEF}"/>
          </ac:spMkLst>
        </pc:spChg>
        <pc:spChg chg="mod">
          <ac:chgData name="Thomas Pasquier" userId="65a57d93-3594-4ade-85de-8647ad8982c6" providerId="ADAL" clId="{81D2BFDC-1EFF-4556-9197-757D267EBD8D}" dt="2020-09-28T08:33:18.582" v="2033" actId="20577"/>
          <ac:spMkLst>
            <pc:docMk/>
            <pc:sldMk cId="2198475129" sldId="380"/>
            <ac:spMk id="3" creationId="{AAA76BF8-223B-4155-816F-8567AB8558F3}"/>
          </ac:spMkLst>
        </pc:spChg>
      </pc:sldChg>
      <pc:sldChg chg="modSp new mod">
        <pc:chgData name="Thomas Pasquier" userId="65a57d93-3594-4ade-85de-8647ad8982c6" providerId="ADAL" clId="{81D2BFDC-1EFF-4556-9197-757D267EBD8D}" dt="2020-09-28T08:35:29.554" v="2200" actId="20577"/>
        <pc:sldMkLst>
          <pc:docMk/>
          <pc:sldMk cId="876588507" sldId="381"/>
        </pc:sldMkLst>
        <pc:spChg chg="mod">
          <ac:chgData name="Thomas Pasquier" userId="65a57d93-3594-4ade-85de-8647ad8982c6" providerId="ADAL" clId="{81D2BFDC-1EFF-4556-9197-757D267EBD8D}" dt="2020-09-28T08:34:38.578" v="2062" actId="20577"/>
          <ac:spMkLst>
            <pc:docMk/>
            <pc:sldMk cId="876588507" sldId="381"/>
            <ac:spMk id="2" creationId="{1B41AC42-BADD-49E0-878A-332E920654BF}"/>
          </ac:spMkLst>
        </pc:spChg>
        <pc:spChg chg="mod">
          <ac:chgData name="Thomas Pasquier" userId="65a57d93-3594-4ade-85de-8647ad8982c6" providerId="ADAL" clId="{81D2BFDC-1EFF-4556-9197-757D267EBD8D}" dt="2020-09-28T08:35:29.554" v="2200" actId="20577"/>
          <ac:spMkLst>
            <pc:docMk/>
            <pc:sldMk cId="876588507" sldId="381"/>
            <ac:spMk id="3" creationId="{48204095-0B1E-4A57-9D5C-D4A14CFAE5FA}"/>
          </ac:spMkLst>
        </pc:spChg>
      </pc:sldChg>
      <pc:sldChg chg="addSp delSp modSp add mod">
        <pc:chgData name="Thomas Pasquier" userId="65a57d93-3594-4ade-85de-8647ad8982c6" providerId="ADAL" clId="{81D2BFDC-1EFF-4556-9197-757D267EBD8D}" dt="2020-09-29T08:29:14.266" v="2406" actId="478"/>
        <pc:sldMkLst>
          <pc:docMk/>
          <pc:sldMk cId="3852352218" sldId="382"/>
        </pc:sldMkLst>
        <pc:spChg chg="add del mod">
          <ac:chgData name="Thomas Pasquier" userId="65a57d93-3594-4ade-85de-8647ad8982c6" providerId="ADAL" clId="{81D2BFDC-1EFF-4556-9197-757D267EBD8D}" dt="2020-09-29T08:29:14.266" v="2406" actId="478"/>
          <ac:spMkLst>
            <pc:docMk/>
            <pc:sldMk cId="3852352218" sldId="382"/>
            <ac:spMk id="5" creationId="{3B869F50-04A5-47F8-89D0-A152D3182312}"/>
          </ac:spMkLst>
        </pc:spChg>
        <pc:graphicFrameChg chg="add mod">
          <ac:chgData name="Thomas Pasquier" userId="65a57d93-3594-4ade-85de-8647ad8982c6" providerId="ADAL" clId="{81D2BFDC-1EFF-4556-9197-757D267EBD8D}" dt="2020-09-28T08:36:13.394" v="2203" actId="1076"/>
          <ac:graphicFrameMkLst>
            <pc:docMk/>
            <pc:sldMk cId="3852352218" sldId="382"/>
            <ac:graphicFrameMk id="4" creationId="{F70A0CC4-A90D-4742-9DCD-0EFFD703104A}"/>
          </ac:graphicFrameMkLst>
        </pc:graphicFrameChg>
      </pc:sldChg>
      <pc:sldChg chg="modSp new del mod">
        <pc:chgData name="Thomas Pasquier" userId="65a57d93-3594-4ade-85de-8647ad8982c6" providerId="ADAL" clId="{81D2BFDC-1EFF-4556-9197-757D267EBD8D}" dt="2020-09-28T08:38:28.269" v="2261" actId="47"/>
        <pc:sldMkLst>
          <pc:docMk/>
          <pc:sldMk cId="443816103" sldId="383"/>
        </pc:sldMkLst>
        <pc:spChg chg="mod">
          <ac:chgData name="Thomas Pasquier" userId="65a57d93-3594-4ade-85de-8647ad8982c6" providerId="ADAL" clId="{81D2BFDC-1EFF-4556-9197-757D267EBD8D}" dt="2020-09-28T08:38:25.242" v="2260" actId="20577"/>
          <ac:spMkLst>
            <pc:docMk/>
            <pc:sldMk cId="443816103" sldId="383"/>
            <ac:spMk id="2" creationId="{6A3749BB-F243-4A51-8076-CD0FA436572C}"/>
          </ac:spMkLst>
        </pc:spChg>
      </pc:sldChg>
      <pc:sldChg chg="addSp modSp add mod">
        <pc:chgData name="Thomas Pasquier" userId="65a57d93-3594-4ade-85de-8647ad8982c6" providerId="ADAL" clId="{81D2BFDC-1EFF-4556-9197-757D267EBD8D}" dt="2020-09-29T08:21:45.938" v="2405" actId="207"/>
        <pc:sldMkLst>
          <pc:docMk/>
          <pc:sldMk cId="4134801456" sldId="383"/>
        </pc:sldMkLst>
        <pc:spChg chg="add mod">
          <ac:chgData name="Thomas Pasquier" userId="65a57d93-3594-4ade-85de-8647ad8982c6" providerId="ADAL" clId="{81D2BFDC-1EFF-4556-9197-757D267EBD8D}" dt="2020-09-29T08:21:45.938" v="2405" actId="207"/>
          <ac:spMkLst>
            <pc:docMk/>
            <pc:sldMk cId="4134801456" sldId="383"/>
            <ac:spMk id="5" creationId="{554416C5-8959-4D15-97D4-34E9C95B0363}"/>
          </ac:spMkLst>
        </pc:spChg>
      </pc:sldChg>
      <pc:sldMasterChg chg="addSldLayout delSldLayout">
        <pc:chgData name="Thomas Pasquier" userId="65a57d93-3594-4ade-85de-8647ad8982c6" providerId="ADAL" clId="{81D2BFDC-1EFF-4556-9197-757D267EBD8D}" dt="2020-09-28T08:00:54.524" v="3" actId="47"/>
        <pc:sldMasterMkLst>
          <pc:docMk/>
          <pc:sldMasterMk cId="2639079783" sldId="2147483648"/>
        </pc:sldMasterMkLst>
        <pc:sldLayoutChg chg="add del">
          <pc:chgData name="Thomas Pasquier" userId="65a57d93-3594-4ade-85de-8647ad8982c6" providerId="ADAL" clId="{81D2BFDC-1EFF-4556-9197-757D267EBD8D}" dt="2020-09-28T08:00:54.524" v="3" actId="47"/>
          <pc:sldLayoutMkLst>
            <pc:docMk/>
            <pc:sldMasterMk cId="2639079783" sldId="2147483648"/>
            <pc:sldLayoutMk cId="2659501096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FEE-421B-4C81-8513-0D96FEA8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1E18-7BD9-40B5-A835-3F3D85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6811-98F6-43AC-9101-B01DD094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9A7C-90F4-4F51-A3DD-6A30158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4AE7-9DC7-4CF4-B6BE-A4DE0586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0DE-072C-4607-86B4-CDB14188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168A-B749-4E24-A615-43BE9970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46F4-A6D2-4171-990B-07C1C4EF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4DA1-321B-40FE-ABD1-4F386EC4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C18E-25E8-42E1-8D8A-1374A1D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5F076-4FC3-4BF9-98B2-620821D6B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E25B-7FB2-410C-9560-9B0AF60E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8436-9DBE-4960-895B-9F45BB96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F753-B2C0-4A4E-BA60-51C6426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4CDD-3F65-49B5-A052-58D3657D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0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7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4DAD-0DED-41FB-A16F-99969EC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EA2A-BABA-4E11-A807-4ABD355D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9D4B-3850-461E-827D-230B9007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7B64-BE8D-4026-B162-122BCB9A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D735-F4C7-4397-BD64-7140044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2122-0BA2-4256-841A-3E4EE12A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8DF7-D5AE-442C-A638-17619503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5836-AD6E-4B5E-A18C-182776CD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659C-2231-4AC3-9899-1D092B0D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7C8C-9A55-4990-8A40-BDCB6BD8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5364-257E-4787-A8DF-B5E25FB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6438-0838-4AB0-8BC2-B6BF422FC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8FF7A-463B-403F-8521-5E92AC2C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C531-412C-49D4-931C-C686788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6389-5905-4FFA-ABD5-0ABCFADB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3868-82E2-4B48-AF09-B1D6721F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76CD-FC63-40E0-9FDC-BBBDBD59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89A0-4343-4F31-91F0-946712BD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BC19-CA60-4648-A1B7-83D3AD3E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AD790-A8C4-4F83-AF7D-986322606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93BD1-4FC6-4DDF-B462-51FE0C830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D4B92-A1D3-4EAB-9116-D20713BC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167D0-F935-449F-9B99-77EB3BAC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C7EF3-1971-4D83-81C6-DC95A982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66B8-A89B-44D3-AE4E-0A1453D3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12410-215C-4D8A-850F-6167DF48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E201-AD0D-458C-8F55-991427C0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0823-A8FD-4F51-9BBA-B1B8E75D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735DE-A3EE-4482-8640-B6720283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4FE-2A89-4281-8772-CFE0CE2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F5B8-24F9-4EED-889A-7BD174A7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5E34-E61A-4D9A-834D-7CF851A1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EFBC-128D-4A23-A9D3-B637FEEE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FDFC1-F2CA-42D9-B2F0-D8C5AB69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DBC22-1660-41CB-A59C-1372BAFD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CE3A-1E2D-45B1-BB9D-1E5765F7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333D-3191-4C46-8D45-B9ABD34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90D-97B8-4618-A6D3-70FC90C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755EA-A1B8-4690-8D16-8C2BADDAB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84CF-9B7F-4D40-87B0-3423F3F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E110-EF07-404F-91DC-3D62A380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F9B6-9EEA-4299-A29D-B28D9D9B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2514-0B68-4EA2-BEA2-102525C3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D6F1-15A4-4EFC-A8E5-A070BDFE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F40-3202-445C-9B02-8F43C882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090D-1AD8-4780-9D81-8B7A7493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2237-4E25-485D-B430-8DC4DC5BD9F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3E39-DF96-4633-B256-FF151C8A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A480-76DC-45D5-B984-D26E10238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200" dirty="0"/>
              <a:t>Systems &amp; Software Security</a:t>
            </a:r>
            <a:br>
              <a:rPr lang="en-US" dirty="0"/>
            </a:br>
            <a:r>
              <a:rPr lang="en-US" sz="3733" dirty="0"/>
              <a:t>COMSM0050</a:t>
            </a:r>
            <a:br>
              <a:rPr lang="en-US" sz="3733" dirty="0"/>
            </a:br>
            <a:r>
              <a:rPr lang="en-US" sz="3733" dirty="0"/>
              <a:t>2020/2021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439E-934C-4863-B4F0-0033BD7D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in Linux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9855-67BB-4F7D-8EC9-302105C0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really!</a:t>
            </a:r>
          </a:p>
          <a:p>
            <a:r>
              <a:rPr lang="en-US" dirty="0"/>
              <a:t>Program access data not users</a:t>
            </a:r>
          </a:p>
          <a:p>
            <a:pPr lvl="1"/>
            <a:r>
              <a:rPr lang="en-US" dirty="0"/>
              <a:t>I trust Alice, but do I trust every program she runs?</a:t>
            </a:r>
          </a:p>
          <a:p>
            <a:r>
              <a:rPr lang="en-GB" dirty="0"/>
              <a:t>Confidentiality issues</a:t>
            </a:r>
          </a:p>
          <a:p>
            <a:pPr lvl="1"/>
            <a:r>
              <a:rPr lang="en-GB" dirty="0"/>
              <a:t>Bob may have access to data and make it public by mistake</a:t>
            </a:r>
          </a:p>
          <a:p>
            <a:pPr lvl="1"/>
            <a:r>
              <a:rPr lang="en-GB" dirty="0"/>
              <a:t>I want to flag data as confidential and not worry about getting all file permission right</a:t>
            </a:r>
          </a:p>
          <a:p>
            <a:r>
              <a:rPr lang="en-GB" dirty="0"/>
              <a:t>Integrity issues</a:t>
            </a:r>
          </a:p>
          <a:p>
            <a:pPr lvl="1"/>
            <a:r>
              <a:rPr lang="en-GB" dirty="0"/>
              <a:t>Charles may download and execute random e-mail attachment</a:t>
            </a:r>
          </a:p>
          <a:p>
            <a:pPr lvl="1"/>
            <a:r>
              <a:rPr lang="en-GB" dirty="0"/>
              <a:t>It should not compromise systems libraries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00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AC42-BADD-49E0-878A-332E9206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4095-0B1E-4A57-9D5C-D4A14CFA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Saltzer</a:t>
            </a:r>
            <a:r>
              <a:rPr lang="en-US" dirty="0"/>
              <a:t> and Schroeder 1975 (check course website)</a:t>
            </a:r>
          </a:p>
          <a:p>
            <a:r>
              <a:rPr lang="en-GB" dirty="0"/>
              <a:t>Protection domain as small as possible</a:t>
            </a:r>
          </a:p>
          <a:p>
            <a:pPr lvl="1"/>
            <a:r>
              <a:rPr lang="en-GB" dirty="0"/>
              <a:t>No more access than necessary</a:t>
            </a:r>
          </a:p>
        </p:txBody>
      </p:sp>
    </p:spTree>
    <p:extLst>
      <p:ext uri="{BB962C8B-B14F-4D97-AF65-F5344CB8AC3E}">
        <p14:creationId xmlns:p14="http://schemas.microsoft.com/office/powerpoint/2010/main" val="8765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AC42-BADD-49E0-878A-332E9206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4095-0B1E-4A57-9D5C-D4A14CFA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Saltzer</a:t>
            </a:r>
            <a:r>
              <a:rPr lang="en-US" dirty="0"/>
              <a:t> and Schroeder 1975 (check course website)</a:t>
            </a:r>
          </a:p>
          <a:p>
            <a:r>
              <a:rPr lang="en-GB" dirty="0"/>
              <a:t>Protection domain as small as possible</a:t>
            </a:r>
          </a:p>
          <a:p>
            <a:pPr lvl="1"/>
            <a:r>
              <a:rPr lang="en-GB" dirty="0"/>
              <a:t>No more access than necessary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0A0CC4-A90D-4742-9DCD-0EFFD7031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147191"/>
              </p:ext>
            </p:extLst>
          </p:nvPr>
        </p:nvGraphicFramePr>
        <p:xfrm>
          <a:off x="777552" y="342900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058496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29738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788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/lib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52081-293B-4AEE-9C06-481BD0DC5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/>
              <a:t>OS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01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DE23C-41E6-4095-9501-87A33806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Goals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8FDC5-4AAE-40A6-8B45-BF291210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Will be discussed again in week 6</a:t>
            </a:r>
          </a:p>
          <a:p>
            <a:r>
              <a:rPr lang="en-US" b="1" dirty="0"/>
              <a:t>Confidentiality</a:t>
            </a:r>
            <a:r>
              <a:rPr lang="en-US" dirty="0"/>
              <a:t>: prevention of unauthorized or unintended information disclosure</a:t>
            </a:r>
          </a:p>
          <a:p>
            <a:r>
              <a:rPr lang="en-US" b="1" dirty="0"/>
              <a:t>Integrity</a:t>
            </a:r>
            <a:r>
              <a:rPr lang="en-US" dirty="0"/>
              <a:t>: ensuring that information on a system is no tampered with (addition, deletion, modified etc.)</a:t>
            </a:r>
          </a:p>
        </p:txBody>
      </p:sp>
    </p:spTree>
    <p:extLst>
      <p:ext uri="{BB962C8B-B14F-4D97-AF65-F5344CB8AC3E}">
        <p14:creationId xmlns:p14="http://schemas.microsoft.com/office/powerpoint/2010/main" val="225158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DE23C-41E6-4095-9501-87A33806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Goals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8FDC5-4AAE-40A6-8B45-BF291210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Will be discussed again in week 6</a:t>
            </a:r>
          </a:p>
          <a:p>
            <a:r>
              <a:rPr lang="en-US" b="1" dirty="0"/>
              <a:t>Confidentiality</a:t>
            </a:r>
            <a:r>
              <a:rPr lang="en-US" dirty="0"/>
              <a:t>: prevention of unauthorized or unintended information disclosure</a:t>
            </a:r>
          </a:p>
          <a:p>
            <a:r>
              <a:rPr lang="en-US" b="1" dirty="0"/>
              <a:t>Integrity</a:t>
            </a:r>
            <a:r>
              <a:rPr lang="en-US" dirty="0"/>
              <a:t>: ensuring that information on a system is no tampered with (addition, deletion, modified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Confidentiality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Integrity</a:t>
            </a:r>
            <a:r>
              <a:rPr lang="en-US" dirty="0"/>
              <a:t> are interdependent:</a:t>
            </a:r>
          </a:p>
          <a:p>
            <a:r>
              <a:rPr lang="en-US" dirty="0"/>
              <a:t>If I can tamper the code enforcing confidentiality, it is moot</a:t>
            </a:r>
          </a:p>
          <a:p>
            <a:r>
              <a:rPr lang="en-US" dirty="0"/>
              <a:t>If no confidentiality I can steal credential, therefore gaining root privileges </a:t>
            </a:r>
          </a:p>
        </p:txBody>
      </p:sp>
    </p:spTree>
    <p:extLst>
      <p:ext uri="{BB962C8B-B14F-4D97-AF65-F5344CB8AC3E}">
        <p14:creationId xmlns:p14="http://schemas.microsoft.com/office/powerpoint/2010/main" val="157084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F30-C3C0-4F01-A8DC-5491BE50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Principals, subjects,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6BF8-223B-4155-816F-8567AB85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Objects: (or resources) are what needs to be protected (e.g. files, devices etc.)</a:t>
            </a:r>
          </a:p>
          <a:p>
            <a:r>
              <a:rPr lang="en-US" dirty="0"/>
              <a:t>Subjects: are the active agents that perform operations on objects (e.g. processes are threads)</a:t>
            </a:r>
          </a:p>
          <a:p>
            <a:r>
              <a:rPr lang="en-US" dirty="0"/>
              <a:t>Principals: this is an abstraction for the “human”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7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9576-BCE0-42AE-A76B-04D7D052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in Linux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0A63-D390-447A-8D48-1D603BCA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approach protecting file access:</a:t>
            </a:r>
          </a:p>
          <a:p>
            <a:pPr lvl="1"/>
            <a:r>
              <a:rPr lang="en-US" dirty="0"/>
              <a:t>Present in virtually all OS (Discretionary Access Control)</a:t>
            </a:r>
          </a:p>
          <a:p>
            <a:pPr lvl="1"/>
            <a:r>
              <a:rPr lang="en-US" dirty="0"/>
              <a:t>UNIX model you are probably all familiar with by now:</a:t>
            </a:r>
          </a:p>
          <a:p>
            <a:pPr lvl="2"/>
            <a:r>
              <a:rPr lang="en-GB" dirty="0"/>
              <a:t>e.g.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verpass Mono"/>
              </a:rPr>
              <a:t>drwxrwxr</a:t>
            </a:r>
            <a:r>
              <a:rPr lang="en-US" b="0" i="0" dirty="0">
                <a:solidFill>
                  <a:srgbClr val="333333"/>
                </a:solidFill>
                <a:effectLst/>
                <a:latin typeface="Overpass Mono"/>
              </a:rPr>
              <a:t>-x 2 accounting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verpass Mono"/>
              </a:rPr>
              <a:t>accounting</a:t>
            </a:r>
            <a:r>
              <a:rPr lang="en-US" b="0" i="0" dirty="0">
                <a:solidFill>
                  <a:srgbClr val="333333"/>
                </a:solidFill>
                <a:effectLst/>
                <a:latin typeface="Overpass Mono"/>
              </a:rPr>
              <a:t> 6 Jan 8 15:13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Overpass Mono"/>
              </a:rPr>
              <a:t>r</a:t>
            </a:r>
            <a:r>
              <a:rPr lang="en-US" dirty="0">
                <a:solidFill>
                  <a:srgbClr val="333333"/>
                </a:solidFill>
                <a:latin typeface="Overpass Mono"/>
              </a:rPr>
              <a:t>ead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Overpass Mono"/>
              </a:rPr>
              <a:t>w</a:t>
            </a:r>
            <a:r>
              <a:rPr lang="en-US" dirty="0">
                <a:solidFill>
                  <a:srgbClr val="333333"/>
                </a:solidFill>
                <a:latin typeface="Overpass Mono"/>
              </a:rPr>
              <a:t>rite</a:t>
            </a:r>
          </a:p>
          <a:p>
            <a:pPr lvl="2"/>
            <a:r>
              <a:rPr lang="en-US" dirty="0">
                <a:solidFill>
                  <a:srgbClr val="333333"/>
                </a:solidFill>
                <a:latin typeface="Overpass Mono"/>
              </a:rPr>
              <a:t>e</a:t>
            </a:r>
            <a:r>
              <a:rPr lang="en-US" dirty="0">
                <a:solidFill>
                  <a:srgbClr val="C00000"/>
                </a:solidFill>
                <a:latin typeface="Overpass Mono"/>
              </a:rPr>
              <a:t>x</a:t>
            </a:r>
            <a:r>
              <a:rPr lang="en-US" dirty="0">
                <a:solidFill>
                  <a:srgbClr val="333333"/>
                </a:solidFill>
                <a:latin typeface="Overpass Mono"/>
              </a:rPr>
              <a:t>ecute</a:t>
            </a:r>
          </a:p>
          <a:p>
            <a:r>
              <a:rPr lang="en-US" dirty="0">
                <a:solidFill>
                  <a:srgbClr val="333333"/>
                </a:solidFill>
                <a:latin typeface="Overpass Mono"/>
              </a:rPr>
              <a:t>Let owner decide of access policies</a:t>
            </a:r>
          </a:p>
          <a:p>
            <a:r>
              <a:rPr lang="en-US" dirty="0">
                <a:solidFill>
                  <a:srgbClr val="333333"/>
                </a:solidFill>
                <a:latin typeface="Overpass Mono"/>
              </a:rPr>
              <a:t>Let the applications handle more complex policies</a:t>
            </a:r>
          </a:p>
        </p:txBody>
      </p:sp>
    </p:spTree>
    <p:extLst>
      <p:ext uri="{BB962C8B-B14F-4D97-AF65-F5344CB8AC3E}">
        <p14:creationId xmlns:p14="http://schemas.microsoft.com/office/powerpoint/2010/main" val="361989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6FD4-1C8D-40BF-9E82-221D4529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25E13D-994D-444E-A0E8-BE1E4AE9F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42068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058496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29738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788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/lib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8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6FD4-1C8D-40BF-9E82-221D4529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25E13D-994D-444E-A0E8-BE1E4AE9FB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058496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29738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788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/lib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2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53DA5B-3327-48DF-8BD3-B277C354160C}"/>
              </a:ext>
            </a:extLst>
          </p:cNvPr>
          <p:cNvSpPr txBox="1"/>
          <p:nvPr/>
        </p:nvSpPr>
        <p:spPr>
          <a:xfrm>
            <a:off x="881743" y="3429000"/>
            <a:ext cx="8212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in principles, but how do you deal with hundred users and millions of objects?</a:t>
            </a:r>
          </a:p>
          <a:p>
            <a:endParaRPr lang="en-US" dirty="0"/>
          </a:p>
          <a:p>
            <a:r>
              <a:rPr lang="en-US" dirty="0"/>
              <a:t>How do you check this?</a:t>
            </a:r>
          </a:p>
          <a:p>
            <a:endParaRPr lang="en-US" dirty="0"/>
          </a:p>
          <a:p>
            <a:r>
              <a:rPr lang="en-US" dirty="0"/>
              <a:t>As pointed out earlier terminal and browser have the same privilege, is that really ok?</a:t>
            </a:r>
          </a:p>
        </p:txBody>
      </p:sp>
    </p:spTree>
    <p:extLst>
      <p:ext uri="{BB962C8B-B14F-4D97-AF65-F5344CB8AC3E}">
        <p14:creationId xmlns:p14="http://schemas.microsoft.com/office/powerpoint/2010/main" val="361466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6FD4-1C8D-40BF-9E82-221D4529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25E13D-994D-444E-A0E8-BE1E4AE9FB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058496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29738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788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/lib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2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53DA5B-3327-48DF-8BD3-B277C354160C}"/>
              </a:ext>
            </a:extLst>
          </p:cNvPr>
          <p:cNvSpPr txBox="1"/>
          <p:nvPr/>
        </p:nvSpPr>
        <p:spPr>
          <a:xfrm>
            <a:off x="881743" y="3429000"/>
            <a:ext cx="8212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in principles, but how do you deal with hundred users and millions of objects?</a:t>
            </a:r>
          </a:p>
          <a:p>
            <a:endParaRPr lang="en-US" dirty="0"/>
          </a:p>
          <a:p>
            <a:r>
              <a:rPr lang="en-US" dirty="0"/>
              <a:t>How do you check this?</a:t>
            </a:r>
          </a:p>
          <a:p>
            <a:endParaRPr lang="en-US" dirty="0"/>
          </a:p>
          <a:p>
            <a:r>
              <a:rPr lang="en-US" dirty="0"/>
              <a:t>As pointed out earlier terminal and browser have the same privilege, is that really ok?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416C5-8959-4D15-97D4-34E9C95B0363}"/>
              </a:ext>
            </a:extLst>
          </p:cNvPr>
          <p:cNvSpPr txBox="1"/>
          <p:nvPr/>
        </p:nvSpPr>
        <p:spPr>
          <a:xfrm>
            <a:off x="3470988" y="5649686"/>
            <a:ext cx="389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Would that provide sufficient security?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0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496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Overpass Mono</vt:lpstr>
      <vt:lpstr>Office Theme</vt:lpstr>
      <vt:lpstr>Systems &amp; Software Security COMSM0050 2020/2021</vt:lpstr>
      <vt:lpstr>Introduction to OS security</vt:lpstr>
      <vt:lpstr>Security Goals</vt:lpstr>
      <vt:lpstr>Security Goals</vt:lpstr>
      <vt:lpstr>Principals, subjects, objects</vt:lpstr>
      <vt:lpstr>DAC in Linux</vt:lpstr>
      <vt:lpstr>Access Matrix</vt:lpstr>
      <vt:lpstr>Access Matrix</vt:lpstr>
      <vt:lpstr>Access Matrix</vt:lpstr>
      <vt:lpstr>DAC in Linux</vt:lpstr>
      <vt:lpstr>Principle of least privilege</vt:lpstr>
      <vt:lpstr>Principle of least privilege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Software Security COMSM0050 2020/2021</dc:title>
  <dc:creator>Thomas Pasquier</dc:creator>
  <cp:lastModifiedBy>Thomas Pasquier</cp:lastModifiedBy>
  <cp:revision>1</cp:revision>
  <dcterms:created xsi:type="dcterms:W3CDTF">2020-08-19T08:36:46Z</dcterms:created>
  <dcterms:modified xsi:type="dcterms:W3CDTF">2020-09-29T08:29:15Z</dcterms:modified>
</cp:coreProperties>
</file>