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2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3FEE-421B-4C81-8513-0D96FEA8D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1E18-7BD9-40B5-A835-3F3D85A4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6811-98F6-43AC-9101-B01DD094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9A7C-90F4-4F51-A3DD-6A301587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4AE7-9DC7-4CF4-B6BE-A4DE0586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28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60DE-072C-4607-86B4-CDB14188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168A-B749-4E24-A615-43BE9970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46F4-A6D2-4171-990B-07C1C4EF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4DA1-321B-40FE-ABD1-4F386EC4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C18E-25E8-42E1-8D8A-1374A1DE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7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5F076-4FC3-4BF9-98B2-620821D6B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3E25B-7FB2-410C-9560-9B0AF60E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8436-9DBE-4960-895B-9F45BB96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F753-B2C0-4A4E-BA60-51C64269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4CDD-3F65-49B5-A052-58D3657D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602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7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0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9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4DAD-0DED-41FB-A16F-99969ECA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EA2A-BABA-4E11-A807-4ABD355D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9D4B-3850-461E-827D-230B9007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F7B64-BE8D-4026-B162-122BCB9A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D735-F4C7-4397-BD64-71400443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1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2122-0BA2-4256-841A-3E4EE12A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8DF7-D5AE-442C-A638-176195032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5836-AD6E-4B5E-A18C-182776CD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659C-2231-4AC3-9899-1D092B0D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7C8C-9A55-4990-8A40-BDCB6BD8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4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5364-257E-4787-A8DF-B5E25FB0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6438-0838-4AB0-8BC2-B6BF422FC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8FF7A-463B-403F-8521-5E92AC2CC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0C531-412C-49D4-931C-C686788B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6389-5905-4FFA-ABD5-0ABCFADB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3868-82E2-4B48-AF09-B1D6721F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76CD-FC63-40E0-9FDC-BBBDBD59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089A0-4343-4F31-91F0-946712BD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8BC19-CA60-4648-A1B7-83D3AD3E7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AD790-A8C4-4F83-AF7D-986322606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93BD1-4FC6-4DDF-B462-51FE0C830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D4B92-A1D3-4EAB-9116-D20713BC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167D0-F935-449F-9B99-77EB3BAC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C7EF3-1971-4D83-81C6-DC95A982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66B8-A89B-44D3-AE4E-0A1453D3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12410-215C-4D8A-850F-6167DF48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8E201-AD0D-458C-8F55-991427C0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40823-A8FD-4F51-9BBA-B1B8E75D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7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735DE-A3EE-4482-8640-B6720283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A14FE-2A89-4281-8772-CFE0CE29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6F5B8-24F9-4EED-889A-7BD174A7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7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5E34-E61A-4D9A-834D-7CF851A1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EFBC-128D-4A23-A9D3-B637FEEE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FDFC1-F2CA-42D9-B2F0-D8C5AB69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DBC22-1660-41CB-A59C-1372BAFD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CE3A-1E2D-45B1-BB9D-1E5765F7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333D-3191-4C46-8D45-B9ABD34D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8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090D-97B8-4618-A6D3-70FC90C5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755EA-A1B8-4690-8D16-8C2BADDAB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84CF-9B7F-4D40-87B0-3423F3FB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CE110-EF07-404F-91DC-3D62A380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DF9B6-9EEA-4299-A29D-B28D9D9B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2514-0B68-4EA2-BEA2-102525C3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4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D6F1-15A4-4EFC-A8E5-A070BDFE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F40-3202-445C-9B02-8F43C882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090D-1AD8-4780-9D81-8B7A74932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2237-4E25-485D-B430-8DC4DC5BD9F3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3E39-DF96-4633-B256-FF151C8AB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A480-76DC-45D5-B984-D26E10238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07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C87E-108D-4613-8410-2207226E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200" dirty="0"/>
              <a:t>Systems &amp; Software Security</a:t>
            </a:r>
            <a:br>
              <a:rPr lang="en-US" dirty="0"/>
            </a:br>
            <a:r>
              <a:rPr lang="en-US" sz="3733" dirty="0"/>
              <a:t>COMSM0050</a:t>
            </a:r>
            <a:br>
              <a:rPr lang="en-US" sz="3733" dirty="0"/>
            </a:br>
            <a:r>
              <a:rPr lang="en-US" sz="3733" dirty="0"/>
              <a:t>2020/2021</a:t>
            </a:r>
            <a:endParaRPr lang="en-GB" sz="3733" dirty="0"/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0054D-775C-48CE-923C-C9313EB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race condition?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BA0CB-7467-481B-ABA0-C9661658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8" y="2411408"/>
            <a:ext cx="955315" cy="1778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12923A-C513-4EC9-A017-562CCD6A7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56" y="2231967"/>
            <a:ext cx="1463945" cy="185176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379E8A-8A0D-4529-B6D7-DE2D49B78CEB}"/>
              </a:ext>
            </a:extLst>
          </p:cNvPr>
          <p:cNvSpPr/>
          <p:nvPr/>
        </p:nvSpPr>
        <p:spPr>
          <a:xfrm>
            <a:off x="5053843" y="2528379"/>
            <a:ext cx="182205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</a:p>
          <a:p>
            <a:pPr algn="ctr"/>
            <a:r>
              <a:rPr lang="en-US" sz="2400" dirty="0"/>
              <a:t>20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9B203-7061-4C7B-8B52-ADB16027CB10}"/>
              </a:ext>
            </a:extLst>
          </p:cNvPr>
          <p:cNvCxnSpPr>
            <a:cxnSpLocks/>
          </p:cNvCxnSpPr>
          <p:nvPr/>
        </p:nvCxnSpPr>
        <p:spPr>
          <a:xfrm flipH="1">
            <a:off x="1867041" y="3125926"/>
            <a:ext cx="3186803" cy="3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BBB0B9-0E9E-4FFB-9461-4574468055CC}"/>
              </a:ext>
            </a:extLst>
          </p:cNvPr>
          <p:cNvSpPr txBox="1"/>
          <p:nvPr/>
        </p:nvSpPr>
        <p:spPr>
          <a:xfrm>
            <a:off x="2857578" y="2734588"/>
            <a:ext cx="80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142DD0-025A-403A-A1A0-34B32E89368D}"/>
              </a:ext>
            </a:extLst>
          </p:cNvPr>
          <p:cNvCxnSpPr/>
          <p:nvPr/>
        </p:nvCxnSpPr>
        <p:spPr>
          <a:xfrm>
            <a:off x="1867042" y="3468647"/>
            <a:ext cx="3155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E35C16-7A6D-441C-8B8D-1FD051B0D903}"/>
              </a:ext>
            </a:extLst>
          </p:cNvPr>
          <p:cNvSpPr txBox="1"/>
          <p:nvPr/>
        </p:nvSpPr>
        <p:spPr>
          <a:xfrm>
            <a:off x="2827454" y="3125926"/>
            <a:ext cx="155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X + 5</a:t>
            </a:r>
            <a:endParaRPr lang="en-GB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A9C548-D1E3-4B1D-AC01-1786F0BB2690}"/>
              </a:ext>
            </a:extLst>
          </p:cNvPr>
          <p:cNvCxnSpPr/>
          <p:nvPr/>
        </p:nvCxnSpPr>
        <p:spPr>
          <a:xfrm>
            <a:off x="6793587" y="2719143"/>
            <a:ext cx="3156637" cy="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676BEC-20B4-46EC-AA21-6FCD953CB50C}"/>
              </a:ext>
            </a:extLst>
          </p:cNvPr>
          <p:cNvSpPr txBox="1"/>
          <p:nvPr/>
        </p:nvSpPr>
        <p:spPr>
          <a:xfrm>
            <a:off x="8037390" y="2361920"/>
            <a:ext cx="80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2C9398-F1A3-4BEC-B6B0-59ACCC87CF00}"/>
              </a:ext>
            </a:extLst>
          </p:cNvPr>
          <p:cNvCxnSpPr/>
          <p:nvPr/>
        </p:nvCxnSpPr>
        <p:spPr>
          <a:xfrm flipH="1" flipV="1">
            <a:off x="6875895" y="3711587"/>
            <a:ext cx="3120645" cy="3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58A3A5-C128-41DF-AE79-371E31386E15}"/>
              </a:ext>
            </a:extLst>
          </p:cNvPr>
          <p:cNvSpPr txBox="1"/>
          <p:nvPr/>
        </p:nvSpPr>
        <p:spPr>
          <a:xfrm>
            <a:off x="7704206" y="3378672"/>
            <a:ext cx="171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X + 10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9545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0054D-775C-48CE-923C-C9313EB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race condition?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BA0CB-7467-481B-ABA0-C9661658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8" y="2411408"/>
            <a:ext cx="955315" cy="1778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12923A-C513-4EC9-A017-562CCD6A7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56" y="2231967"/>
            <a:ext cx="1463945" cy="185176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379E8A-8A0D-4529-B6D7-DE2D49B78CEB}"/>
              </a:ext>
            </a:extLst>
          </p:cNvPr>
          <p:cNvSpPr/>
          <p:nvPr/>
        </p:nvSpPr>
        <p:spPr>
          <a:xfrm>
            <a:off x="5053843" y="2528379"/>
            <a:ext cx="182205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</a:p>
          <a:p>
            <a:pPr algn="ctr"/>
            <a:r>
              <a:rPr lang="en-US" sz="2400" dirty="0"/>
              <a:t>15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9B203-7061-4C7B-8B52-ADB16027CB10}"/>
              </a:ext>
            </a:extLst>
          </p:cNvPr>
          <p:cNvCxnSpPr>
            <a:cxnSpLocks/>
          </p:cNvCxnSpPr>
          <p:nvPr/>
        </p:nvCxnSpPr>
        <p:spPr>
          <a:xfrm flipH="1" flipV="1">
            <a:off x="1898534" y="3108519"/>
            <a:ext cx="3155311" cy="1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BBB0B9-0E9E-4FFB-9461-4574468055CC}"/>
              </a:ext>
            </a:extLst>
          </p:cNvPr>
          <p:cNvSpPr txBox="1"/>
          <p:nvPr/>
        </p:nvSpPr>
        <p:spPr>
          <a:xfrm>
            <a:off x="2857578" y="2734588"/>
            <a:ext cx="80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142DD0-025A-403A-A1A0-34B32E89368D}"/>
              </a:ext>
            </a:extLst>
          </p:cNvPr>
          <p:cNvCxnSpPr/>
          <p:nvPr/>
        </p:nvCxnSpPr>
        <p:spPr>
          <a:xfrm>
            <a:off x="1898534" y="3720584"/>
            <a:ext cx="3155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E35C16-7A6D-441C-8B8D-1FD051B0D903}"/>
              </a:ext>
            </a:extLst>
          </p:cNvPr>
          <p:cNvSpPr txBox="1"/>
          <p:nvPr/>
        </p:nvSpPr>
        <p:spPr>
          <a:xfrm>
            <a:off x="2839034" y="3371358"/>
            <a:ext cx="155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X + 5</a:t>
            </a:r>
            <a:endParaRPr lang="en-GB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A9C548-D1E3-4B1D-AC01-1786F0BB2690}"/>
              </a:ext>
            </a:extLst>
          </p:cNvPr>
          <p:cNvCxnSpPr/>
          <p:nvPr/>
        </p:nvCxnSpPr>
        <p:spPr>
          <a:xfrm>
            <a:off x="6793587" y="2719143"/>
            <a:ext cx="3156637" cy="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676BEC-20B4-46EC-AA21-6FCD953CB50C}"/>
              </a:ext>
            </a:extLst>
          </p:cNvPr>
          <p:cNvSpPr txBox="1"/>
          <p:nvPr/>
        </p:nvSpPr>
        <p:spPr>
          <a:xfrm>
            <a:off x="8037390" y="2361920"/>
            <a:ext cx="80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2C9398-F1A3-4BEC-B6B0-59ACCC87CF00}"/>
              </a:ext>
            </a:extLst>
          </p:cNvPr>
          <p:cNvCxnSpPr/>
          <p:nvPr/>
        </p:nvCxnSpPr>
        <p:spPr>
          <a:xfrm flipH="1" flipV="1">
            <a:off x="6852738" y="3379513"/>
            <a:ext cx="3120645" cy="3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58A3A5-C128-41DF-AE79-371E31386E15}"/>
              </a:ext>
            </a:extLst>
          </p:cNvPr>
          <p:cNvSpPr txBox="1"/>
          <p:nvPr/>
        </p:nvSpPr>
        <p:spPr>
          <a:xfrm>
            <a:off x="7652593" y="3036400"/>
            <a:ext cx="171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X + 10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9829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6DF5-3781-4D10-9C47-7A22840C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race condition?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D809-8E4C-4B9E-ACFB-3B4390E6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1" indent="0">
              <a:buNone/>
            </a:pPr>
            <a:r>
              <a:rPr lang="en-US" sz="2000" dirty="0" err="1"/>
              <a:t>fcn</a:t>
            </a:r>
            <a:r>
              <a:rPr lang="en-US" sz="2000" dirty="0"/>
              <a:t> </a:t>
            </a:r>
            <a:r>
              <a:rPr lang="en-US" sz="2000" dirty="0" err="1"/>
              <a:t>witdraw</a:t>
            </a:r>
            <a:r>
              <a:rPr lang="en-US" sz="2000" dirty="0"/>
              <a:t>(amount)</a:t>
            </a:r>
          </a:p>
          <a:p>
            <a:pPr marL="914377" lvl="2" indent="0">
              <a:buNone/>
            </a:pPr>
            <a:r>
              <a:rPr lang="en-US" dirty="0"/>
              <a:t>balance = </a:t>
            </a:r>
            <a:r>
              <a:rPr lang="en-US" dirty="0" err="1"/>
              <a:t>getBalance</a:t>
            </a:r>
            <a:r>
              <a:rPr lang="en-US" dirty="0"/>
              <a:t>()</a:t>
            </a:r>
          </a:p>
          <a:p>
            <a:pPr marL="914377" lvl="2" indent="0">
              <a:buNone/>
            </a:pPr>
            <a:r>
              <a:rPr lang="en-US" dirty="0"/>
              <a:t>if (balance &gt; amount)</a:t>
            </a:r>
          </a:p>
          <a:p>
            <a:pPr marL="914377" lvl="2" indent="0">
              <a:buNone/>
            </a:pPr>
            <a:r>
              <a:rPr lang="en-US" dirty="0"/>
              <a:t>	 balance = balance – amount</a:t>
            </a:r>
          </a:p>
          <a:p>
            <a:pPr marL="914377" lvl="2" indent="0">
              <a:buNone/>
            </a:pPr>
            <a:r>
              <a:rPr lang="en-US" dirty="0"/>
              <a:t>	</a:t>
            </a:r>
            <a:r>
              <a:rPr lang="en-US" dirty="0" err="1"/>
              <a:t>saveBalance</a:t>
            </a:r>
            <a:r>
              <a:rPr lang="en-US" dirty="0"/>
              <a:t>(balance)</a:t>
            </a:r>
          </a:p>
          <a:p>
            <a:pPr marL="914377" lvl="2" indent="0">
              <a:buNone/>
            </a:pPr>
            <a:r>
              <a:rPr lang="en-US" dirty="0"/>
              <a:t>else</a:t>
            </a:r>
          </a:p>
          <a:p>
            <a:pPr marL="914377" lvl="2" indent="0">
              <a:buNone/>
            </a:pPr>
            <a:r>
              <a:rPr lang="en-US" dirty="0"/>
              <a:t>	print “not enough fund”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06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6DF5-3781-4D10-9C47-7A22840C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race condition?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D809-8E4C-4B9E-ACFB-3B4390E6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 condition:</a:t>
            </a:r>
          </a:p>
          <a:p>
            <a:pPr lvl="1"/>
            <a:r>
              <a:rPr lang="en-US" dirty="0"/>
              <a:t>System where the output is dependent on the sequence or timing of events</a:t>
            </a:r>
          </a:p>
          <a:p>
            <a:r>
              <a:rPr lang="en-US" dirty="0"/>
              <a:t>Many possible permutations</a:t>
            </a:r>
          </a:p>
          <a:p>
            <a:r>
              <a:rPr lang="en-US" dirty="0"/>
              <a:t>… you have seen this before</a:t>
            </a:r>
          </a:p>
          <a:p>
            <a:r>
              <a:rPr lang="en-US" dirty="0"/>
              <a:t>It is a well understood problem, with solutions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36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67" dirty="0"/>
              <a:t>What is a race condition?</a:t>
            </a:r>
            <a:endParaRPr lang="en-GB" sz="5067" dirty="0"/>
          </a:p>
        </p:txBody>
      </p:sp>
    </p:spTree>
    <p:extLst>
      <p:ext uri="{BB962C8B-B14F-4D97-AF65-F5344CB8AC3E}">
        <p14:creationId xmlns:p14="http://schemas.microsoft.com/office/powerpoint/2010/main" val="23753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0054D-775C-48CE-923C-C9313EB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race condition?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BA0CB-7467-481B-ABA0-C9661658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8" y="2411408"/>
            <a:ext cx="955315" cy="17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2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0054D-775C-48CE-923C-C9313EB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race condition?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BA0CB-7467-481B-ABA0-C9661658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8" y="2411408"/>
            <a:ext cx="955315" cy="1778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12923A-C513-4EC9-A017-562CCD6A7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56" y="2231967"/>
            <a:ext cx="1463945" cy="185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8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0054D-775C-48CE-923C-C9313EB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race condition?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BA0CB-7467-481B-ABA0-C9661658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8" y="2411408"/>
            <a:ext cx="955315" cy="1778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12923A-C513-4EC9-A017-562CCD6A7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56" y="2231967"/>
            <a:ext cx="1463945" cy="185176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379E8A-8A0D-4529-B6D7-DE2D49B78CEB}"/>
              </a:ext>
            </a:extLst>
          </p:cNvPr>
          <p:cNvSpPr/>
          <p:nvPr/>
        </p:nvSpPr>
        <p:spPr>
          <a:xfrm>
            <a:off x="5053843" y="2528379"/>
            <a:ext cx="182205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</a:p>
          <a:p>
            <a:pPr algn="ctr"/>
            <a:r>
              <a:rPr lang="en-US" sz="2400" dirty="0"/>
              <a:t>10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18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0054D-775C-48CE-923C-C9313EB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race condition?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BA0CB-7467-481B-ABA0-C9661658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8" y="2411408"/>
            <a:ext cx="955315" cy="1778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12923A-C513-4EC9-A017-562CCD6A7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56" y="2231967"/>
            <a:ext cx="1463945" cy="185176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379E8A-8A0D-4529-B6D7-DE2D49B78CEB}"/>
              </a:ext>
            </a:extLst>
          </p:cNvPr>
          <p:cNvSpPr/>
          <p:nvPr/>
        </p:nvSpPr>
        <p:spPr>
          <a:xfrm>
            <a:off x="5053843" y="2528379"/>
            <a:ext cx="182205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</a:p>
          <a:p>
            <a:pPr algn="ctr"/>
            <a:r>
              <a:rPr lang="en-US" sz="2400" dirty="0"/>
              <a:t>10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9B203-7061-4C7B-8B52-ADB16027CB10}"/>
              </a:ext>
            </a:extLst>
          </p:cNvPr>
          <p:cNvCxnSpPr/>
          <p:nvPr/>
        </p:nvCxnSpPr>
        <p:spPr>
          <a:xfrm flipH="1">
            <a:off x="1979514" y="2798312"/>
            <a:ext cx="307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BBB0B9-0E9E-4FFB-9461-4574468055CC}"/>
              </a:ext>
            </a:extLst>
          </p:cNvPr>
          <p:cNvSpPr txBox="1"/>
          <p:nvPr/>
        </p:nvSpPr>
        <p:spPr>
          <a:xfrm>
            <a:off x="2789314" y="2361920"/>
            <a:ext cx="80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7088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0054D-775C-48CE-923C-C9313EB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race condition?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BA0CB-7467-481B-ABA0-C9661658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8" y="2411408"/>
            <a:ext cx="955315" cy="1778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12923A-C513-4EC9-A017-562CCD6A7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56" y="2231967"/>
            <a:ext cx="1463945" cy="185176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379E8A-8A0D-4529-B6D7-DE2D49B78CEB}"/>
              </a:ext>
            </a:extLst>
          </p:cNvPr>
          <p:cNvSpPr/>
          <p:nvPr/>
        </p:nvSpPr>
        <p:spPr>
          <a:xfrm>
            <a:off x="5053843" y="2528379"/>
            <a:ext cx="182205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</a:p>
          <a:p>
            <a:pPr algn="ctr"/>
            <a:r>
              <a:rPr lang="en-US" sz="2400" dirty="0"/>
              <a:t>15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9B203-7061-4C7B-8B52-ADB16027CB10}"/>
              </a:ext>
            </a:extLst>
          </p:cNvPr>
          <p:cNvCxnSpPr/>
          <p:nvPr/>
        </p:nvCxnSpPr>
        <p:spPr>
          <a:xfrm flipH="1">
            <a:off x="1979514" y="2798312"/>
            <a:ext cx="307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BBB0B9-0E9E-4FFB-9461-4574468055CC}"/>
              </a:ext>
            </a:extLst>
          </p:cNvPr>
          <p:cNvSpPr txBox="1"/>
          <p:nvPr/>
        </p:nvSpPr>
        <p:spPr>
          <a:xfrm>
            <a:off x="2789314" y="2361920"/>
            <a:ext cx="80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142DD0-025A-403A-A1A0-34B32E89368D}"/>
              </a:ext>
            </a:extLst>
          </p:cNvPr>
          <p:cNvCxnSpPr/>
          <p:nvPr/>
        </p:nvCxnSpPr>
        <p:spPr>
          <a:xfrm>
            <a:off x="1898534" y="3212209"/>
            <a:ext cx="3155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E35C16-7A6D-441C-8B8D-1FD051B0D903}"/>
              </a:ext>
            </a:extLst>
          </p:cNvPr>
          <p:cNvSpPr txBox="1"/>
          <p:nvPr/>
        </p:nvSpPr>
        <p:spPr>
          <a:xfrm>
            <a:off x="2790664" y="2868193"/>
            <a:ext cx="155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X + 5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698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0054D-775C-48CE-923C-C9313EB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race condition?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BA0CB-7467-481B-ABA0-C9661658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8" y="2411408"/>
            <a:ext cx="955315" cy="1778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12923A-C513-4EC9-A017-562CCD6A7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56" y="2231967"/>
            <a:ext cx="1463945" cy="185176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379E8A-8A0D-4529-B6D7-DE2D49B78CEB}"/>
              </a:ext>
            </a:extLst>
          </p:cNvPr>
          <p:cNvSpPr/>
          <p:nvPr/>
        </p:nvSpPr>
        <p:spPr>
          <a:xfrm>
            <a:off x="5053843" y="2528379"/>
            <a:ext cx="182205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</a:p>
          <a:p>
            <a:pPr algn="ctr"/>
            <a:r>
              <a:rPr lang="en-US" sz="2400" dirty="0"/>
              <a:t>25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9B203-7061-4C7B-8B52-ADB16027CB10}"/>
              </a:ext>
            </a:extLst>
          </p:cNvPr>
          <p:cNvCxnSpPr/>
          <p:nvPr/>
        </p:nvCxnSpPr>
        <p:spPr>
          <a:xfrm flipH="1">
            <a:off x="1979514" y="2798312"/>
            <a:ext cx="307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BBB0B9-0E9E-4FFB-9461-4574468055CC}"/>
              </a:ext>
            </a:extLst>
          </p:cNvPr>
          <p:cNvSpPr txBox="1"/>
          <p:nvPr/>
        </p:nvSpPr>
        <p:spPr>
          <a:xfrm>
            <a:off x="2789314" y="2361920"/>
            <a:ext cx="80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142DD0-025A-403A-A1A0-34B32E89368D}"/>
              </a:ext>
            </a:extLst>
          </p:cNvPr>
          <p:cNvCxnSpPr/>
          <p:nvPr/>
        </p:nvCxnSpPr>
        <p:spPr>
          <a:xfrm>
            <a:off x="1898534" y="3212209"/>
            <a:ext cx="3155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E35C16-7A6D-441C-8B8D-1FD051B0D903}"/>
              </a:ext>
            </a:extLst>
          </p:cNvPr>
          <p:cNvSpPr txBox="1"/>
          <p:nvPr/>
        </p:nvSpPr>
        <p:spPr>
          <a:xfrm>
            <a:off x="2790664" y="2868193"/>
            <a:ext cx="155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X + 5</a:t>
            </a:r>
            <a:endParaRPr lang="en-GB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A9C548-D1E3-4B1D-AC01-1786F0BB2690}"/>
              </a:ext>
            </a:extLst>
          </p:cNvPr>
          <p:cNvCxnSpPr/>
          <p:nvPr/>
        </p:nvCxnSpPr>
        <p:spPr>
          <a:xfrm>
            <a:off x="6875895" y="3347176"/>
            <a:ext cx="3156637" cy="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676BEC-20B4-46EC-AA21-6FCD953CB50C}"/>
              </a:ext>
            </a:extLst>
          </p:cNvPr>
          <p:cNvSpPr txBox="1"/>
          <p:nvPr/>
        </p:nvSpPr>
        <p:spPr>
          <a:xfrm>
            <a:off x="8055386" y="3012156"/>
            <a:ext cx="80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2C9398-F1A3-4BEC-B6B0-59ACCC87CF00}"/>
              </a:ext>
            </a:extLst>
          </p:cNvPr>
          <p:cNvCxnSpPr/>
          <p:nvPr/>
        </p:nvCxnSpPr>
        <p:spPr>
          <a:xfrm flipH="1" flipV="1">
            <a:off x="6875895" y="3711587"/>
            <a:ext cx="3120645" cy="3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58A3A5-C128-41DF-AE79-371E31386E15}"/>
              </a:ext>
            </a:extLst>
          </p:cNvPr>
          <p:cNvSpPr txBox="1"/>
          <p:nvPr/>
        </p:nvSpPr>
        <p:spPr>
          <a:xfrm>
            <a:off x="7704206" y="3378672"/>
            <a:ext cx="171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X + 10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414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6DF5-3781-4D10-9C47-7A22840C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race condition?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D809-8E4C-4B9E-ACFB-3B4390E6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good here!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51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206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Systems &amp; Software Security COMSM0050 2020/2021</vt:lpstr>
      <vt:lpstr>What is a race condition?</vt:lpstr>
      <vt:lpstr>What is a race condition?</vt:lpstr>
      <vt:lpstr>What is a race condition?</vt:lpstr>
      <vt:lpstr>What is a race condition?</vt:lpstr>
      <vt:lpstr>What is a race condition?</vt:lpstr>
      <vt:lpstr>What is a race condition?</vt:lpstr>
      <vt:lpstr>What is a race condition?</vt:lpstr>
      <vt:lpstr>What is a race condition?</vt:lpstr>
      <vt:lpstr>What is a race condition?</vt:lpstr>
      <vt:lpstr>What is a race condition?</vt:lpstr>
      <vt:lpstr>What is a race condition?</vt:lpstr>
      <vt:lpstr>What is a race condition?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&amp; Software Security COMSM0050 2020/2021</dc:title>
  <dc:creator>Thomas Pasquier</dc:creator>
  <cp:lastModifiedBy>Thomas Pasquier</cp:lastModifiedBy>
  <cp:revision>1</cp:revision>
  <dcterms:created xsi:type="dcterms:W3CDTF">2020-08-19T08:36:46Z</dcterms:created>
  <dcterms:modified xsi:type="dcterms:W3CDTF">2020-08-19T09:12:11Z</dcterms:modified>
</cp:coreProperties>
</file>