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1" r:id="rId3"/>
    <p:sldId id="384" r:id="rId4"/>
    <p:sldId id="383" r:id="rId5"/>
    <p:sldId id="387" r:id="rId6"/>
    <p:sldId id="388" r:id="rId7"/>
    <p:sldId id="386" r:id="rId8"/>
    <p:sldId id="389" r:id="rId9"/>
    <p:sldId id="390" r:id="rId10"/>
    <p:sldId id="391" r:id="rId11"/>
    <p:sldId id="392" r:id="rId12"/>
    <p:sldId id="393" r:id="rId13"/>
    <p:sldId id="394" r:id="rId14"/>
    <p:sldId id="3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8747D-AEDD-4107-B4E3-67EE20A4D900}" v="4" dt="2020-08-20T10:38:08.168"/>
    <p1510:client id="{D6D4C1D8-CAC9-4202-B979-5EC3591CD8F8}" v="5" dt="2020-08-20T10:48:21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D6D4C1D8-CAC9-4202-B979-5EC3591CD8F8}"/>
    <pc:docChg chg="addSld delSld modSld sldOrd">
      <pc:chgData name="Thomas Pasquier" userId="65a57d93-3594-4ade-85de-8647ad8982c6" providerId="ADAL" clId="{D6D4C1D8-CAC9-4202-B979-5EC3591CD8F8}" dt="2020-08-20T10:48:21.432" v="3"/>
      <pc:docMkLst>
        <pc:docMk/>
      </pc:docMkLst>
      <pc:sldChg chg="ord">
        <pc:chgData name="Thomas Pasquier" userId="65a57d93-3594-4ade-85de-8647ad8982c6" providerId="ADAL" clId="{D6D4C1D8-CAC9-4202-B979-5EC3591CD8F8}" dt="2020-08-20T10:48:21.432" v="3"/>
        <pc:sldMkLst>
          <pc:docMk/>
          <pc:sldMk cId="689505369" sldId="387"/>
        </pc:sldMkLst>
      </pc:sldChg>
      <pc:sldChg chg="ord">
        <pc:chgData name="Thomas Pasquier" userId="65a57d93-3594-4ade-85de-8647ad8982c6" providerId="ADAL" clId="{D6D4C1D8-CAC9-4202-B979-5EC3591CD8F8}" dt="2020-08-20T10:48:21.432" v="3"/>
        <pc:sldMkLst>
          <pc:docMk/>
          <pc:sldMk cId="1195741234" sldId="388"/>
        </pc:sldMkLst>
      </pc:sldChg>
      <pc:sldChg chg="modSp">
        <pc:chgData name="Thomas Pasquier" userId="65a57d93-3594-4ade-85de-8647ad8982c6" providerId="ADAL" clId="{D6D4C1D8-CAC9-4202-B979-5EC3591CD8F8}" dt="2020-08-20T10:46:35.776" v="2" actId="20577"/>
        <pc:sldMkLst>
          <pc:docMk/>
          <pc:sldMk cId="3238746029" sldId="396"/>
        </pc:sldMkLst>
        <pc:spChg chg="mod">
          <ac:chgData name="Thomas Pasquier" userId="65a57d93-3594-4ade-85de-8647ad8982c6" providerId="ADAL" clId="{D6D4C1D8-CAC9-4202-B979-5EC3591CD8F8}" dt="2020-08-20T10:46:35.776" v="2" actId="20577"/>
          <ac:spMkLst>
            <pc:docMk/>
            <pc:sldMk cId="3238746029" sldId="396"/>
            <ac:spMk id="5" creationId="{650865DF-9714-466B-B4FE-4DFD39DE409E}"/>
          </ac:spMkLst>
        </pc:spChg>
      </pc:sldChg>
      <pc:sldChg chg="add del">
        <pc:chgData name="Thomas Pasquier" userId="65a57d93-3594-4ade-85de-8647ad8982c6" providerId="ADAL" clId="{D6D4C1D8-CAC9-4202-B979-5EC3591CD8F8}" dt="2020-08-20T10:46:28.652" v="1" actId="2696"/>
        <pc:sldMkLst>
          <pc:docMk/>
          <pc:sldMk cId="1290047861" sldId="397"/>
        </pc:sldMkLst>
      </pc:sldChg>
    </pc:docChg>
  </pc:docChgLst>
  <pc:docChgLst>
    <pc:chgData name="Thomas Pasquier" userId="65a57d93-3594-4ade-85de-8647ad8982c6" providerId="ADAL" clId="{0338747D-AEDD-4107-B4E3-67EE20A4D900}"/>
    <pc:docChg chg="custSel addSld delSld modSld">
      <pc:chgData name="Thomas Pasquier" userId="65a57d93-3594-4ade-85de-8647ad8982c6" providerId="ADAL" clId="{0338747D-AEDD-4107-B4E3-67EE20A4D900}" dt="2020-08-20T10:38:47.370" v="217" actId="1076"/>
      <pc:docMkLst>
        <pc:docMk/>
      </pc:docMkLst>
      <pc:sldChg chg="add">
        <pc:chgData name="Thomas Pasquier" userId="65a57d93-3594-4ade-85de-8647ad8982c6" providerId="ADAL" clId="{0338747D-AEDD-4107-B4E3-67EE20A4D900}" dt="2020-08-20T10:34:22.924" v="0"/>
        <pc:sldMkLst>
          <pc:docMk/>
          <pc:sldMk cId="3038245579" sldId="257"/>
        </pc:sldMkLst>
      </pc:sldChg>
      <pc:sldChg chg="modSp add mod">
        <pc:chgData name="Thomas Pasquier" userId="65a57d93-3594-4ade-85de-8647ad8982c6" providerId="ADAL" clId="{0338747D-AEDD-4107-B4E3-67EE20A4D900}" dt="2020-08-20T10:35:04.556" v="22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0338747D-AEDD-4107-B4E3-67EE20A4D900}" dt="2020-08-20T10:35:04.556" v="22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">
        <pc:chgData name="Thomas Pasquier" userId="65a57d93-3594-4ade-85de-8647ad8982c6" providerId="ADAL" clId="{0338747D-AEDD-4107-B4E3-67EE20A4D900}" dt="2020-08-20T10:35:56.918" v="23"/>
        <pc:sldMkLst>
          <pc:docMk/>
          <pc:sldMk cId="716038103" sldId="383"/>
        </pc:sldMkLst>
      </pc:sldChg>
      <pc:sldChg chg="modSp add mod">
        <pc:chgData name="Thomas Pasquier" userId="65a57d93-3594-4ade-85de-8647ad8982c6" providerId="ADAL" clId="{0338747D-AEDD-4107-B4E3-67EE20A4D900}" dt="2020-08-20T10:35:57.111" v="24" actId="27636"/>
        <pc:sldMkLst>
          <pc:docMk/>
          <pc:sldMk cId="1504315316" sldId="384"/>
        </pc:sldMkLst>
        <pc:spChg chg="mod">
          <ac:chgData name="Thomas Pasquier" userId="65a57d93-3594-4ade-85de-8647ad8982c6" providerId="ADAL" clId="{0338747D-AEDD-4107-B4E3-67EE20A4D900}" dt="2020-08-20T10:35:57.111" v="24" actId="27636"/>
          <ac:spMkLst>
            <pc:docMk/>
            <pc:sldMk cId="1504315316" sldId="384"/>
            <ac:spMk id="4" creationId="{1068FE89-262D-4B15-952D-BB570100BA33}"/>
          </ac:spMkLst>
        </pc:spChg>
      </pc:sldChg>
      <pc:sldChg chg="modSp add del mod">
        <pc:chgData name="Thomas Pasquier" userId="65a57d93-3594-4ade-85de-8647ad8982c6" providerId="ADAL" clId="{0338747D-AEDD-4107-B4E3-67EE20A4D900}" dt="2020-08-20T10:36:01.199" v="26" actId="47"/>
        <pc:sldMkLst>
          <pc:docMk/>
          <pc:sldMk cId="1930461953" sldId="385"/>
        </pc:sldMkLst>
        <pc:spChg chg="mod">
          <ac:chgData name="Thomas Pasquier" userId="65a57d93-3594-4ade-85de-8647ad8982c6" providerId="ADAL" clId="{0338747D-AEDD-4107-B4E3-67EE20A4D900}" dt="2020-08-20T10:35:57.217" v="25" actId="27636"/>
          <ac:spMkLst>
            <pc:docMk/>
            <pc:sldMk cId="1930461953" sldId="385"/>
            <ac:spMk id="4" creationId="{1068FE89-262D-4B15-952D-BB570100BA33}"/>
          </ac:spMkLst>
        </pc:spChg>
      </pc:sldChg>
      <pc:sldChg chg="add">
        <pc:chgData name="Thomas Pasquier" userId="65a57d93-3594-4ade-85de-8647ad8982c6" providerId="ADAL" clId="{0338747D-AEDD-4107-B4E3-67EE20A4D900}" dt="2020-08-20T10:35:56.918" v="23"/>
        <pc:sldMkLst>
          <pc:docMk/>
          <pc:sldMk cId="3051217363" sldId="386"/>
        </pc:sldMkLst>
      </pc:sldChg>
      <pc:sldChg chg="addSp modSp add mod">
        <pc:chgData name="Thomas Pasquier" userId="65a57d93-3594-4ade-85de-8647ad8982c6" providerId="ADAL" clId="{0338747D-AEDD-4107-B4E3-67EE20A4D900}" dt="2020-08-20T10:37:10.606" v="38" actId="6549"/>
        <pc:sldMkLst>
          <pc:docMk/>
          <pc:sldMk cId="689505369" sldId="387"/>
        </pc:sldMkLst>
        <pc:spChg chg="add mod">
          <ac:chgData name="Thomas Pasquier" userId="65a57d93-3594-4ade-85de-8647ad8982c6" providerId="ADAL" clId="{0338747D-AEDD-4107-B4E3-67EE20A4D900}" dt="2020-08-20T10:37:10.606" v="38" actId="6549"/>
          <ac:spMkLst>
            <pc:docMk/>
            <pc:sldMk cId="689505369" sldId="387"/>
            <ac:spMk id="3" creationId="{EA0CA23E-D5D9-49A7-B251-F9CCEAD149AC}"/>
          </ac:spMkLst>
        </pc:spChg>
      </pc:sldChg>
      <pc:sldChg chg="modSp add mod">
        <pc:chgData name="Thomas Pasquier" userId="65a57d93-3594-4ade-85de-8647ad8982c6" providerId="ADAL" clId="{0338747D-AEDD-4107-B4E3-67EE20A4D900}" dt="2020-08-20T10:36:32.968" v="31" actId="14100"/>
        <pc:sldMkLst>
          <pc:docMk/>
          <pc:sldMk cId="1195741234" sldId="388"/>
        </pc:sldMkLst>
        <pc:spChg chg="mod">
          <ac:chgData name="Thomas Pasquier" userId="65a57d93-3594-4ade-85de-8647ad8982c6" providerId="ADAL" clId="{0338747D-AEDD-4107-B4E3-67EE20A4D900}" dt="2020-08-20T10:36:32.968" v="31" actId="14100"/>
          <ac:spMkLst>
            <pc:docMk/>
            <pc:sldMk cId="1195741234" sldId="388"/>
            <ac:spMk id="4" creationId="{6770908A-FD8A-44EB-B960-2E16BD23DDB6}"/>
          </ac:spMkLst>
        </pc:spChg>
      </pc:sldChg>
      <pc:sldChg chg="addSp add mod">
        <pc:chgData name="Thomas Pasquier" userId="65a57d93-3594-4ade-85de-8647ad8982c6" providerId="ADAL" clId="{0338747D-AEDD-4107-B4E3-67EE20A4D900}" dt="2020-08-20T10:36:41.062" v="32" actId="22"/>
        <pc:sldMkLst>
          <pc:docMk/>
          <pc:sldMk cId="4162866752" sldId="389"/>
        </pc:sldMkLst>
        <pc:spChg chg="add">
          <ac:chgData name="Thomas Pasquier" userId="65a57d93-3594-4ade-85de-8647ad8982c6" providerId="ADAL" clId="{0338747D-AEDD-4107-B4E3-67EE20A4D900}" dt="2020-08-20T10:36:41.062" v="32" actId="22"/>
          <ac:spMkLst>
            <pc:docMk/>
            <pc:sldMk cId="4162866752" sldId="389"/>
            <ac:spMk id="10" creationId="{F477128A-4D9A-4B7F-8119-42373AD18C4F}"/>
          </ac:spMkLst>
        </pc:spChg>
      </pc:sldChg>
      <pc:sldChg chg="addSp add mod">
        <pc:chgData name="Thomas Pasquier" userId="65a57d93-3594-4ade-85de-8647ad8982c6" providerId="ADAL" clId="{0338747D-AEDD-4107-B4E3-67EE20A4D900}" dt="2020-08-20T10:36:44.074" v="33" actId="22"/>
        <pc:sldMkLst>
          <pc:docMk/>
          <pc:sldMk cId="904241838" sldId="390"/>
        </pc:sldMkLst>
        <pc:spChg chg="add">
          <ac:chgData name="Thomas Pasquier" userId="65a57d93-3594-4ade-85de-8647ad8982c6" providerId="ADAL" clId="{0338747D-AEDD-4107-B4E3-67EE20A4D900}" dt="2020-08-20T10:36:44.074" v="33" actId="22"/>
          <ac:spMkLst>
            <pc:docMk/>
            <pc:sldMk cId="904241838" sldId="390"/>
            <ac:spMk id="3" creationId="{CD5525C2-F0FC-43D4-850A-2061A008F403}"/>
          </ac:spMkLst>
        </pc:spChg>
      </pc:sldChg>
      <pc:sldChg chg="addSp modSp add mod">
        <pc:chgData name="Thomas Pasquier" userId="65a57d93-3594-4ade-85de-8647ad8982c6" providerId="ADAL" clId="{0338747D-AEDD-4107-B4E3-67EE20A4D900}" dt="2020-08-20T10:38:47.370" v="217" actId="1076"/>
        <pc:sldMkLst>
          <pc:docMk/>
          <pc:sldMk cId="1677086960" sldId="391"/>
        </pc:sldMkLst>
        <pc:spChg chg="add">
          <ac:chgData name="Thomas Pasquier" userId="65a57d93-3594-4ade-85de-8647ad8982c6" providerId="ADAL" clId="{0338747D-AEDD-4107-B4E3-67EE20A4D900}" dt="2020-08-20T10:36:46.778" v="34" actId="22"/>
          <ac:spMkLst>
            <pc:docMk/>
            <pc:sldMk cId="1677086960" sldId="391"/>
            <ac:spMk id="3" creationId="{E61A1BE7-1C44-41DF-B05F-ECC47C59A230}"/>
          </ac:spMkLst>
        </pc:spChg>
        <pc:spChg chg="mod">
          <ac:chgData name="Thomas Pasquier" userId="65a57d93-3594-4ade-85de-8647ad8982c6" providerId="ADAL" clId="{0338747D-AEDD-4107-B4E3-67EE20A4D900}" dt="2020-08-20T10:38:47.370" v="217" actId="1076"/>
          <ac:spMkLst>
            <pc:docMk/>
            <pc:sldMk cId="1677086960" sldId="391"/>
            <ac:spMk id="9" creationId="{90350472-1E11-47FE-A863-4EB602FBC76E}"/>
          </ac:spMkLst>
        </pc:spChg>
      </pc:sldChg>
      <pc:sldChg chg="add">
        <pc:chgData name="Thomas Pasquier" userId="65a57d93-3594-4ade-85de-8647ad8982c6" providerId="ADAL" clId="{0338747D-AEDD-4107-B4E3-67EE20A4D900}" dt="2020-08-20T10:35:56.918" v="23"/>
        <pc:sldMkLst>
          <pc:docMk/>
          <pc:sldMk cId="3042942553" sldId="392"/>
        </pc:sldMkLst>
      </pc:sldChg>
      <pc:sldChg chg="add">
        <pc:chgData name="Thomas Pasquier" userId="65a57d93-3594-4ade-85de-8647ad8982c6" providerId="ADAL" clId="{0338747D-AEDD-4107-B4E3-67EE20A4D900}" dt="2020-08-20T10:35:56.918" v="23"/>
        <pc:sldMkLst>
          <pc:docMk/>
          <pc:sldMk cId="1060720779" sldId="393"/>
        </pc:sldMkLst>
      </pc:sldChg>
      <pc:sldChg chg="modSp add mod">
        <pc:chgData name="Thomas Pasquier" userId="65a57d93-3594-4ade-85de-8647ad8982c6" providerId="ADAL" clId="{0338747D-AEDD-4107-B4E3-67EE20A4D900}" dt="2020-08-20T10:38:01.369" v="143" actId="20577"/>
        <pc:sldMkLst>
          <pc:docMk/>
          <pc:sldMk cId="783583290" sldId="394"/>
        </pc:sldMkLst>
        <pc:spChg chg="mod">
          <ac:chgData name="Thomas Pasquier" userId="65a57d93-3594-4ade-85de-8647ad8982c6" providerId="ADAL" clId="{0338747D-AEDD-4107-B4E3-67EE20A4D900}" dt="2020-08-20T10:38:01.369" v="143" actId="20577"/>
          <ac:spMkLst>
            <pc:docMk/>
            <pc:sldMk cId="783583290" sldId="394"/>
            <ac:spMk id="5" creationId="{650865DF-9714-466B-B4FE-4DFD39DE409E}"/>
          </ac:spMkLst>
        </pc:spChg>
      </pc:sldChg>
      <pc:sldChg chg="add del">
        <pc:chgData name="Thomas Pasquier" userId="65a57d93-3594-4ade-85de-8647ad8982c6" providerId="ADAL" clId="{0338747D-AEDD-4107-B4E3-67EE20A4D900}" dt="2020-08-20T10:38:30.285" v="216" actId="47"/>
        <pc:sldMkLst>
          <pc:docMk/>
          <pc:sldMk cId="195825731" sldId="395"/>
        </pc:sldMkLst>
      </pc:sldChg>
      <pc:sldChg chg="modSp add mod">
        <pc:chgData name="Thomas Pasquier" userId="65a57d93-3594-4ade-85de-8647ad8982c6" providerId="ADAL" clId="{0338747D-AEDD-4107-B4E3-67EE20A4D900}" dt="2020-08-20T10:38:26.959" v="215" actId="20577"/>
        <pc:sldMkLst>
          <pc:docMk/>
          <pc:sldMk cId="3238746029" sldId="396"/>
        </pc:sldMkLst>
        <pc:spChg chg="mod">
          <ac:chgData name="Thomas Pasquier" userId="65a57d93-3594-4ade-85de-8647ad8982c6" providerId="ADAL" clId="{0338747D-AEDD-4107-B4E3-67EE20A4D900}" dt="2020-08-20T10:38:26.959" v="215" actId="20577"/>
          <ac:spMkLst>
            <pc:docMk/>
            <pc:sldMk cId="3238746029" sldId="396"/>
            <ac:spMk id="5" creationId="{650865DF-9714-466B-B4FE-4DFD39DE409E}"/>
          </ac:spMkLst>
        </pc:spChg>
      </pc:sldChg>
      <pc:sldChg chg="add del">
        <pc:chgData name="Thomas Pasquier" userId="65a57d93-3594-4ade-85de-8647ad8982c6" providerId="ADAL" clId="{0338747D-AEDD-4107-B4E3-67EE20A4D900}" dt="2020-08-20T10:36:58.048" v="35" actId="47"/>
        <pc:sldMkLst>
          <pc:docMk/>
          <pc:sldMk cId="248856667" sldId="4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3163-0A3B-41C2-A023-588B5B528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2986-5A8D-44DC-AF6B-1D3DF1ABA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E4C0-3F2C-458C-83DF-9710A8FD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665E-D854-4CB4-9D67-8B90B2C9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8062-15A6-4C7C-B140-E7CACA14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29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84AF-F5D2-49CF-859E-D6F3191F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A82B9-0D23-4F64-A6C6-DBAC185BF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8788-4D80-4CCB-8429-4AEE7A6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CCFA-8642-4D9A-8827-DD3FD7D7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4F5B4-BB57-4000-ADD2-4489B8A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6DD11-AE79-45DE-8C0D-9091F5C0D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9724B-6A98-4E6C-9DCB-F4C2C84D2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669E-B4B0-4095-9F84-EB4018F0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3AE8A-0F3A-401B-96E6-29BC3D7F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342-9A36-4A06-811A-23B41135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7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3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2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D7F-6D5E-49C6-B76E-4086538A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BAC3-60B3-407E-BFB8-327A4D59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0EA9-FF7E-4B7E-AD9A-03A7393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D5A0-089B-4EA7-8AD0-8EB1A8A3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F773-B24B-4343-96D5-8A12994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3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5FB2-1984-4E7E-807D-AD15EF97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C3590-AAD2-439F-A672-7DBDE479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3DF2-7940-4E13-AE72-D99ED560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D1D2-C35E-457A-8907-666869BB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BA1A-3E5E-4622-AAC4-81499944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28DD-6240-4010-A6EA-973E03B1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FF51-E21C-4BDD-9A83-6604140BA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8768-052D-43D7-B39A-0156EAB9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4393-80D8-4B3A-B6D9-CC03DE52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3A33-0416-4C6A-A22C-930094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7692-430E-42A1-AB1A-FDDDB2DC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42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079F-4F91-4574-8960-649D9F09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5150-A5F8-42C7-BB20-41ECCC8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0EA6-F689-41B4-B6ED-C3B67925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8216B-7E4A-4011-9FD7-18778783B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E4D81-4C5F-4E4C-84DF-8DD9D7903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1F57B-BC4C-4235-9EE9-C686B62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7C654-D5C2-4F53-9459-C153649B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DAA9A-43C5-48F8-B9B3-B4754711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4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CB88-0BBB-48AE-801D-69A26140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D105-C831-4A71-8283-736DAA64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FFF6-7AF6-413F-8F80-CCCE6AE2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8158-F65B-4113-86AA-896A35EA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24F0C-F3BB-40F6-93DA-0147A663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7FD41-B70E-40C0-8CFD-10A24803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5B055-7984-4E07-A072-8F37092C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7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D89A-BA3A-4A1C-BC3D-D71D1D1C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89-B04F-4521-A2A1-056A122B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2AD3-9EDA-4718-9E87-8952A8A74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1134-0C4D-45B1-A018-9AD77968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6458-B705-42E0-AD96-E09E4EFA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80CCC-E931-419B-90B1-417EA45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DDA3-2F70-46D1-8E92-6F895187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7E91F-5725-4E0B-AEAC-3E2D8B2B8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78372-F4A1-4941-B104-2678AC40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78FC-7C8B-479C-86F7-F679945B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4CC1-ECE5-4A96-A438-C5772AA0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8DDF-CF12-4A0E-B238-D3306ABF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4E8B-A63F-441C-8A87-7F6A1630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D6F58-67A8-4484-A64F-B0C58497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17BB-595C-4377-97C0-AD572AD4A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00F6-96E8-428C-AD4D-826FD09C2AA1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046D-A0B4-428A-8E18-FC79219F5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9C33-F245-4B98-BE54-673E14B79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475B-B500-4BDC-AFA0-04C3CD0D5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4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569-203F-48E9-BB8E-C7E465A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0908A-FD8A-44EB-B960-2E16BD23DDB6}"/>
              </a:ext>
            </a:extLst>
          </p:cNvPr>
          <p:cNvSpPr/>
          <p:nvPr/>
        </p:nvSpPr>
        <p:spPr>
          <a:xfrm>
            <a:off x="1619602" y="2078488"/>
            <a:ext cx="1129223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Modifiedsystem</a:t>
            </a:r>
            <a:r>
              <a:rPr lang="en-US" sz="2400" dirty="0"/>
              <a:t> call table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8815B-0245-436D-A458-DA8DC55F036A}"/>
              </a:ext>
            </a:extLst>
          </p:cNvPr>
          <p:cNvSpPr/>
          <p:nvPr/>
        </p:nvSpPr>
        <p:spPr>
          <a:xfrm>
            <a:off x="3927534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Wrapper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8A4DA8-BFEA-4A58-B7BA-055A5290C5E8}"/>
              </a:ext>
            </a:extLst>
          </p:cNvPr>
          <p:cNvCxnSpPr/>
          <p:nvPr/>
        </p:nvCxnSpPr>
        <p:spPr>
          <a:xfrm>
            <a:off x="2748824" y="2622855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63CB70-8466-43FF-BBE5-FACABDBC2730}"/>
              </a:ext>
            </a:extLst>
          </p:cNvPr>
          <p:cNvSpPr/>
          <p:nvPr/>
        </p:nvSpPr>
        <p:spPr>
          <a:xfrm>
            <a:off x="6532392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0D8DC-3508-463D-9089-49E3EF156031}"/>
              </a:ext>
            </a:extLst>
          </p:cNvPr>
          <p:cNvCxnSpPr/>
          <p:nvPr/>
        </p:nvCxnSpPr>
        <p:spPr>
          <a:xfrm>
            <a:off x="5353683" y="2569617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455808-875E-48A3-9C81-0F5D35218B72}"/>
              </a:ext>
            </a:extLst>
          </p:cNvPr>
          <p:cNvSpPr txBox="1"/>
          <p:nvPr/>
        </p:nvSpPr>
        <p:spPr>
          <a:xfrm>
            <a:off x="6248963" y="3429000"/>
            <a:ext cx="4885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[…]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 = </a:t>
            </a:r>
            <a:r>
              <a:rPr lang="en-US" sz="2400" dirty="0" err="1"/>
              <a:t>strncpy_from_user</a:t>
            </a:r>
            <a:r>
              <a:rPr lang="en-US" sz="2400" dirty="0"/>
              <a:t>(</a:t>
            </a:r>
            <a:r>
              <a:rPr lang="en-US" sz="2400" dirty="0" err="1"/>
              <a:t>kname</a:t>
            </a:r>
            <a:r>
              <a:rPr lang="en-US" sz="2400" dirty="0"/>
              <a:t>, filename, EMBEDDED_NAME_MAX);</a:t>
            </a:r>
          </a:p>
          <a:p>
            <a:r>
              <a:rPr lang="en-US" sz="2400" dirty="0"/>
              <a:t>[…]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50472-1E11-47FE-A863-4EB602FBC76E}"/>
              </a:ext>
            </a:extLst>
          </p:cNvPr>
          <p:cNvSpPr txBox="1"/>
          <p:nvPr/>
        </p:nvSpPr>
        <p:spPr>
          <a:xfrm>
            <a:off x="2748824" y="3407095"/>
            <a:ext cx="48857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[…]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 = </a:t>
            </a:r>
            <a:r>
              <a:rPr lang="en-US" sz="2400" dirty="0" err="1"/>
              <a:t>strncpy_from_user</a:t>
            </a:r>
            <a:r>
              <a:rPr lang="en-US" sz="2400" dirty="0"/>
              <a:t>(…)</a:t>
            </a:r>
          </a:p>
          <a:p>
            <a:r>
              <a:rPr lang="en-US" sz="2400" dirty="0"/>
              <a:t>[…]</a:t>
            </a:r>
          </a:p>
          <a:p>
            <a:r>
              <a:rPr lang="en-US" sz="2400" dirty="0"/>
              <a:t>Policy decision</a:t>
            </a:r>
          </a:p>
          <a:p>
            <a:r>
              <a:rPr lang="en-US" sz="2400" dirty="0"/>
              <a:t>OR</a:t>
            </a:r>
          </a:p>
          <a:p>
            <a:r>
              <a:rPr lang="en-US" sz="2400" dirty="0"/>
              <a:t>Transformation</a:t>
            </a:r>
          </a:p>
          <a:p>
            <a:r>
              <a:rPr lang="en-US" sz="2400" dirty="0" err="1"/>
              <a:t>etc</a:t>
            </a:r>
            <a:r>
              <a:rPr lang="en-US" sz="2400" dirty="0"/>
              <a:t>…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A1BE7-1C44-41DF-B05F-ECC47C59A230}"/>
              </a:ext>
            </a:extLst>
          </p:cNvPr>
          <p:cNvSpPr/>
          <p:nvPr/>
        </p:nvSpPr>
        <p:spPr>
          <a:xfrm>
            <a:off x="1322676" y="2078488"/>
            <a:ext cx="1426150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Modified</a:t>
            </a:r>
          </a:p>
          <a:p>
            <a:pPr algn="ctr"/>
            <a:r>
              <a:rPr lang="en-US" sz="2400" dirty="0"/>
              <a:t>system call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708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C76BFC-77AB-4C47-A62A-9A40974D3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94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27C5E-72A0-406E-BAEC-F1617B72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0865DF-9714-466B-B4FE-4DFD39DE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and </a:t>
            </a:r>
            <a:r>
              <a:rPr lang="en-US" dirty="0" err="1"/>
              <a:t>syscall</a:t>
            </a:r>
            <a:r>
              <a:rPr lang="en-US" dirty="0"/>
              <a:t> work on two different copy of the buffer!</a:t>
            </a:r>
          </a:p>
          <a:p>
            <a:r>
              <a:rPr lang="en-US" dirty="0"/>
              <a:t>User space controlled buffer</a:t>
            </a:r>
          </a:p>
          <a:p>
            <a:pPr lvl="1"/>
            <a:r>
              <a:rPr lang="en-US" dirty="0"/>
              <a:t>Can be controlled by an attacker</a:t>
            </a:r>
          </a:p>
          <a:p>
            <a:r>
              <a:rPr lang="en-US" dirty="0"/>
              <a:t>The value checked to enforce policy!=value seen by </a:t>
            </a:r>
            <a:r>
              <a:rPr lang="en-US" dirty="0" err="1"/>
              <a:t>syscall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72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27C5E-72A0-406E-BAEC-F1617B72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0865DF-9714-466B-B4FE-4DFD39DE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and </a:t>
            </a:r>
            <a:r>
              <a:rPr lang="en-US" dirty="0" err="1"/>
              <a:t>syscall</a:t>
            </a:r>
            <a:r>
              <a:rPr lang="en-US" dirty="0"/>
              <a:t> work on two different copy of the buffer!</a:t>
            </a:r>
          </a:p>
          <a:p>
            <a:r>
              <a:rPr lang="en-US" dirty="0"/>
              <a:t>User space controlled buffer</a:t>
            </a:r>
          </a:p>
          <a:p>
            <a:pPr lvl="1"/>
            <a:r>
              <a:rPr lang="en-US" dirty="0"/>
              <a:t>Can be controlled by an attacker</a:t>
            </a:r>
          </a:p>
          <a:p>
            <a:r>
              <a:rPr lang="en-US" dirty="0"/>
              <a:t>The value checked to enforce policy!=value seen by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We will discuss how Linux implement its reference monitor in a future video</a:t>
            </a:r>
          </a:p>
        </p:txBody>
      </p:sp>
    </p:spTree>
    <p:extLst>
      <p:ext uri="{BB962C8B-B14F-4D97-AF65-F5344CB8AC3E}">
        <p14:creationId xmlns:p14="http://schemas.microsoft.com/office/powerpoint/2010/main" val="78358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27C5E-72A0-406E-BAEC-F1617B72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0865DF-9714-466B-B4FE-4DFD39DE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and </a:t>
            </a:r>
            <a:r>
              <a:rPr lang="en-US" dirty="0" err="1"/>
              <a:t>syscall</a:t>
            </a:r>
            <a:r>
              <a:rPr lang="en-US" dirty="0"/>
              <a:t> work on two different copy of the buffer!</a:t>
            </a:r>
          </a:p>
          <a:p>
            <a:r>
              <a:rPr lang="en-US" dirty="0"/>
              <a:t>User space controlled buffer</a:t>
            </a:r>
          </a:p>
          <a:p>
            <a:pPr lvl="1"/>
            <a:r>
              <a:rPr lang="en-US" dirty="0"/>
              <a:t>Can be controlled by an attacker</a:t>
            </a:r>
          </a:p>
          <a:p>
            <a:r>
              <a:rPr lang="en-US" dirty="0"/>
              <a:t>The value checked to enforce policy!=value seen by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We will discuss how Linux implement its reference monitor in a future video</a:t>
            </a:r>
          </a:p>
          <a:p>
            <a:r>
              <a:rPr lang="en-US" dirty="0"/>
              <a:t>Check Robert Watson paper for more in depth </a:t>
            </a:r>
            <a:br>
              <a:rPr lang="en-US"/>
            </a:br>
            <a:r>
              <a:rPr lang="en-US" dirty="0"/>
              <a:t>discussion on this topic</a:t>
            </a:r>
          </a:p>
        </p:txBody>
      </p:sp>
    </p:spTree>
    <p:extLst>
      <p:ext uri="{BB962C8B-B14F-4D97-AF65-F5344CB8AC3E}">
        <p14:creationId xmlns:p14="http://schemas.microsoft.com/office/powerpoint/2010/main" val="323874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067" dirty="0"/>
              <a:t>Race condition: Examples</a:t>
            </a:r>
            <a:br>
              <a:rPr lang="en-US" sz="5067" dirty="0"/>
            </a:br>
            <a:r>
              <a:rPr lang="en-US" sz="5067" dirty="0"/>
              <a:t>Reference Monitor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8FE89-262D-4B15-952D-BB570100B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reference monitor?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23964A-7780-4600-8B1F-66B6B040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A0E-D6D0-483A-B308-A9FA0F39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D32C-003C-4509-B53B-C21B4B0A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 </a:t>
            </a:r>
            <a:r>
              <a:rPr lang="en-US" b="1" i="1" dirty="0"/>
              <a:t>reference monitor</a:t>
            </a:r>
            <a:r>
              <a:rPr lang="en-US" i="1" dirty="0"/>
              <a:t> is a secure, always-used and fully-testable module that controls all software access to data objects or devices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160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569-203F-48E9-BB8E-C7E465A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0908A-FD8A-44EB-B960-2E16BD23DDB6}"/>
              </a:ext>
            </a:extLst>
          </p:cNvPr>
          <p:cNvSpPr/>
          <p:nvPr/>
        </p:nvSpPr>
        <p:spPr>
          <a:xfrm>
            <a:off x="1619602" y="2078488"/>
            <a:ext cx="1129223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call table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8815B-0245-436D-A458-DA8DC55F036A}"/>
              </a:ext>
            </a:extLst>
          </p:cNvPr>
          <p:cNvSpPr/>
          <p:nvPr/>
        </p:nvSpPr>
        <p:spPr>
          <a:xfrm>
            <a:off x="3927534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8A4DA8-BFEA-4A58-B7BA-055A5290C5E8}"/>
              </a:ext>
            </a:extLst>
          </p:cNvPr>
          <p:cNvCxnSpPr/>
          <p:nvPr/>
        </p:nvCxnSpPr>
        <p:spPr>
          <a:xfrm>
            <a:off x="2748824" y="2622855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A0CA23E-D5D9-49A7-B251-F9CCEAD149AC}"/>
              </a:ext>
            </a:extLst>
          </p:cNvPr>
          <p:cNvSpPr/>
          <p:nvPr/>
        </p:nvSpPr>
        <p:spPr>
          <a:xfrm>
            <a:off x="1322676" y="2078488"/>
            <a:ext cx="1426150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call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95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569-203F-48E9-BB8E-C7E465A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0908A-FD8A-44EB-B960-2E16BD23DDB6}"/>
              </a:ext>
            </a:extLst>
          </p:cNvPr>
          <p:cNvSpPr/>
          <p:nvPr/>
        </p:nvSpPr>
        <p:spPr>
          <a:xfrm>
            <a:off x="1322676" y="2078488"/>
            <a:ext cx="1426150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Modified</a:t>
            </a:r>
          </a:p>
          <a:p>
            <a:pPr algn="ctr"/>
            <a:r>
              <a:rPr lang="en-US" sz="2400" dirty="0"/>
              <a:t>system call table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8815B-0245-436D-A458-DA8DC55F036A}"/>
              </a:ext>
            </a:extLst>
          </p:cNvPr>
          <p:cNvSpPr/>
          <p:nvPr/>
        </p:nvSpPr>
        <p:spPr>
          <a:xfrm>
            <a:off x="3927534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Wrapper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8A4DA8-BFEA-4A58-B7BA-055A5290C5E8}"/>
              </a:ext>
            </a:extLst>
          </p:cNvPr>
          <p:cNvCxnSpPr/>
          <p:nvPr/>
        </p:nvCxnSpPr>
        <p:spPr>
          <a:xfrm>
            <a:off x="2748824" y="2622855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63CB70-8466-43FF-BBE5-FACABDBC2730}"/>
              </a:ext>
            </a:extLst>
          </p:cNvPr>
          <p:cNvSpPr/>
          <p:nvPr/>
        </p:nvSpPr>
        <p:spPr>
          <a:xfrm>
            <a:off x="6532392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0D8DC-3508-463D-9089-49E3EF156031}"/>
              </a:ext>
            </a:extLst>
          </p:cNvPr>
          <p:cNvCxnSpPr/>
          <p:nvPr/>
        </p:nvCxnSpPr>
        <p:spPr>
          <a:xfrm>
            <a:off x="5353683" y="2569617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A0E-D6D0-483A-B308-A9FA0F39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D32C-003C-4509-B53B-C21B4B0A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 </a:t>
            </a:r>
            <a:r>
              <a:rPr lang="en-US" b="1" i="1" dirty="0"/>
              <a:t>reference monitor</a:t>
            </a:r>
            <a:r>
              <a:rPr lang="en-US" i="1" dirty="0"/>
              <a:t> is a secure, always-used and fully-testable module that controls all software access to data objects or devices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553C4-4B86-4C4B-9566-ACF4EADE5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37" y="2636523"/>
            <a:ext cx="8084511" cy="36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569-203F-48E9-BB8E-C7E465A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0908A-FD8A-44EB-B960-2E16BD23DDB6}"/>
              </a:ext>
            </a:extLst>
          </p:cNvPr>
          <p:cNvSpPr/>
          <p:nvPr/>
        </p:nvSpPr>
        <p:spPr>
          <a:xfrm>
            <a:off x="1619602" y="2078488"/>
            <a:ext cx="1129223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Modifiedsystem</a:t>
            </a:r>
            <a:r>
              <a:rPr lang="en-US" sz="2400" dirty="0"/>
              <a:t> call table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8815B-0245-436D-A458-DA8DC55F036A}"/>
              </a:ext>
            </a:extLst>
          </p:cNvPr>
          <p:cNvSpPr/>
          <p:nvPr/>
        </p:nvSpPr>
        <p:spPr>
          <a:xfrm>
            <a:off x="3927534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Wrapper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8A4DA8-BFEA-4A58-B7BA-055A5290C5E8}"/>
              </a:ext>
            </a:extLst>
          </p:cNvPr>
          <p:cNvCxnSpPr/>
          <p:nvPr/>
        </p:nvCxnSpPr>
        <p:spPr>
          <a:xfrm>
            <a:off x="2748824" y="2622855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63CB70-8466-43FF-BBE5-FACABDBC2730}"/>
              </a:ext>
            </a:extLst>
          </p:cNvPr>
          <p:cNvSpPr/>
          <p:nvPr/>
        </p:nvSpPr>
        <p:spPr>
          <a:xfrm>
            <a:off x="6532392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0D8DC-3508-463D-9089-49E3EF156031}"/>
              </a:ext>
            </a:extLst>
          </p:cNvPr>
          <p:cNvCxnSpPr/>
          <p:nvPr/>
        </p:nvCxnSpPr>
        <p:spPr>
          <a:xfrm>
            <a:off x="5353683" y="2569617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DF66F0-8294-468B-96E9-8425A1CCF8CD}"/>
              </a:ext>
            </a:extLst>
          </p:cNvPr>
          <p:cNvSpPr txBox="1"/>
          <p:nvPr/>
        </p:nvSpPr>
        <p:spPr>
          <a:xfrm>
            <a:off x="5185137" y="4120986"/>
            <a:ext cx="163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e.g. LOMAC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7128A-4D9A-4B7F-8119-42373AD18C4F}"/>
              </a:ext>
            </a:extLst>
          </p:cNvPr>
          <p:cNvSpPr/>
          <p:nvPr/>
        </p:nvSpPr>
        <p:spPr>
          <a:xfrm>
            <a:off x="1322676" y="2078488"/>
            <a:ext cx="1426150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Modified</a:t>
            </a:r>
          </a:p>
          <a:p>
            <a:pPr algn="ctr"/>
            <a:r>
              <a:rPr lang="en-US" sz="2400" dirty="0"/>
              <a:t>system call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286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9569-203F-48E9-BB8E-C7E465AC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implementing OS reference monitor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0908A-FD8A-44EB-B960-2E16BD23DDB6}"/>
              </a:ext>
            </a:extLst>
          </p:cNvPr>
          <p:cNvSpPr/>
          <p:nvPr/>
        </p:nvSpPr>
        <p:spPr>
          <a:xfrm>
            <a:off x="1619602" y="2078488"/>
            <a:ext cx="1129223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Modifiedsystem</a:t>
            </a:r>
            <a:r>
              <a:rPr lang="en-US" sz="2400" dirty="0"/>
              <a:t> call table</a:t>
            </a:r>
            <a:endParaRPr lang="en-GB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8815B-0245-436D-A458-DA8DC55F036A}"/>
              </a:ext>
            </a:extLst>
          </p:cNvPr>
          <p:cNvSpPr/>
          <p:nvPr/>
        </p:nvSpPr>
        <p:spPr>
          <a:xfrm>
            <a:off x="3927534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Wrapper</a:t>
            </a: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8A4DA8-BFEA-4A58-B7BA-055A5290C5E8}"/>
              </a:ext>
            </a:extLst>
          </p:cNvPr>
          <p:cNvCxnSpPr/>
          <p:nvPr/>
        </p:nvCxnSpPr>
        <p:spPr>
          <a:xfrm>
            <a:off x="2748824" y="2622855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63CB70-8466-43FF-BBE5-FACABDBC2730}"/>
              </a:ext>
            </a:extLst>
          </p:cNvPr>
          <p:cNvSpPr/>
          <p:nvPr/>
        </p:nvSpPr>
        <p:spPr>
          <a:xfrm>
            <a:off x="6532392" y="2078488"/>
            <a:ext cx="1426149" cy="102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Open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0D8DC-3508-463D-9089-49E3EF156031}"/>
              </a:ext>
            </a:extLst>
          </p:cNvPr>
          <p:cNvCxnSpPr/>
          <p:nvPr/>
        </p:nvCxnSpPr>
        <p:spPr>
          <a:xfrm>
            <a:off x="5353683" y="2569617"/>
            <a:ext cx="117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455808-875E-48A3-9C81-0F5D35218B72}"/>
              </a:ext>
            </a:extLst>
          </p:cNvPr>
          <p:cNvSpPr txBox="1"/>
          <p:nvPr/>
        </p:nvSpPr>
        <p:spPr>
          <a:xfrm>
            <a:off x="6248963" y="3429000"/>
            <a:ext cx="4885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[…]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 = </a:t>
            </a:r>
            <a:r>
              <a:rPr lang="en-US" sz="2400" dirty="0" err="1"/>
              <a:t>strncpy_from_user</a:t>
            </a:r>
            <a:r>
              <a:rPr lang="en-US" sz="2400" dirty="0"/>
              <a:t>(</a:t>
            </a:r>
            <a:r>
              <a:rPr lang="en-US" sz="2400" dirty="0" err="1"/>
              <a:t>kname</a:t>
            </a:r>
            <a:r>
              <a:rPr lang="en-US" sz="2400" dirty="0"/>
              <a:t>, filename, EMBEDDED_NAME_MAX);</a:t>
            </a:r>
          </a:p>
          <a:p>
            <a:r>
              <a:rPr lang="en-US" sz="2400" dirty="0"/>
              <a:t>[…]</a:t>
            </a:r>
            <a:endParaRPr lang="en-GB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5525C2-F0FC-43D4-850A-2061A008F403}"/>
              </a:ext>
            </a:extLst>
          </p:cNvPr>
          <p:cNvSpPr/>
          <p:nvPr/>
        </p:nvSpPr>
        <p:spPr>
          <a:xfrm>
            <a:off x="1322676" y="2078488"/>
            <a:ext cx="1426150" cy="3765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Modified</a:t>
            </a:r>
          </a:p>
          <a:p>
            <a:pPr algn="ctr"/>
            <a:r>
              <a:rPr lang="en-US" sz="2400" dirty="0"/>
              <a:t>system call table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42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Systems &amp; Software Security COMSM0050 2020/2021</vt:lpstr>
      <vt:lpstr>Race condition: Examples Reference Monitor</vt:lpstr>
      <vt:lpstr>What is a reference monitor?</vt:lpstr>
      <vt:lpstr>Example 2: implementing OS reference monitor</vt:lpstr>
      <vt:lpstr>Example 2: implementing OS reference monitor</vt:lpstr>
      <vt:lpstr>Example 2: implementing OS reference monitor</vt:lpstr>
      <vt:lpstr>Example 2: implementing OS reference monitor</vt:lpstr>
      <vt:lpstr>Example 2: implementing OS reference monitor</vt:lpstr>
      <vt:lpstr>Example 2: implementing OS reference monitor</vt:lpstr>
      <vt:lpstr>Example 2: implementing OS reference monitor</vt:lpstr>
      <vt:lpstr>Problem?</vt:lpstr>
      <vt:lpstr>Example 2: implementing OS reference monitor</vt:lpstr>
      <vt:lpstr>Example 2: implementing OS reference monitor</vt:lpstr>
      <vt:lpstr>Example 2: implementing OS reference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2020-08-20T10:34:03Z</dcterms:created>
  <dcterms:modified xsi:type="dcterms:W3CDTF">2020-08-20T10:48:54Z</dcterms:modified>
</cp:coreProperties>
</file>