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1" r:id="rId3"/>
    <p:sldId id="397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16179-7C69-4358-8A73-E09F55DB2EF7}" v="32" dt="2020-08-24T08:45:41.147"/>
    <p1510:client id="{504C7F69-DFC9-4F65-8BA0-2972ECE40C8B}" v="1" dt="2020-08-24T13:19:3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504C7F69-DFC9-4F65-8BA0-2972ECE40C8B}"/>
    <pc:docChg chg="custSel modSld sldOrd">
      <pc:chgData name="Thomas Pasquier" userId="65a57d93-3594-4ade-85de-8647ad8982c6" providerId="ADAL" clId="{504C7F69-DFC9-4F65-8BA0-2972ECE40C8B}" dt="2020-08-24T13:19:35.420" v="52"/>
      <pc:docMkLst>
        <pc:docMk/>
      </pc:docMkLst>
      <pc:sldChg chg="ord">
        <pc:chgData name="Thomas Pasquier" userId="65a57d93-3594-4ade-85de-8647ad8982c6" providerId="ADAL" clId="{504C7F69-DFC9-4F65-8BA0-2972ECE40C8B}" dt="2020-08-24T13:19:35.420" v="52"/>
        <pc:sldMkLst>
          <pc:docMk/>
          <pc:sldMk cId="868404026" sldId="406"/>
        </pc:sldMkLst>
      </pc:sldChg>
      <pc:sldChg chg="modSp">
        <pc:chgData name="Thomas Pasquier" userId="65a57d93-3594-4ade-85de-8647ad8982c6" providerId="ADAL" clId="{504C7F69-DFC9-4F65-8BA0-2972ECE40C8B}" dt="2020-08-24T13:19:30.760" v="51" actId="20577"/>
        <pc:sldMkLst>
          <pc:docMk/>
          <pc:sldMk cId="1747270362" sldId="407"/>
        </pc:sldMkLst>
        <pc:spChg chg="mod">
          <ac:chgData name="Thomas Pasquier" userId="65a57d93-3594-4ade-85de-8647ad8982c6" providerId="ADAL" clId="{504C7F69-DFC9-4F65-8BA0-2972ECE40C8B}" dt="2020-08-24T13:19:30.760" v="51" actId="20577"/>
          <ac:spMkLst>
            <pc:docMk/>
            <pc:sldMk cId="1747270362" sldId="407"/>
            <ac:spMk id="3" creationId="{3F771478-EABA-475B-8D07-BBD2FA3DA87E}"/>
          </ac:spMkLst>
        </pc:spChg>
      </pc:sldChg>
      <pc:sldChg chg="modSp">
        <pc:chgData name="Thomas Pasquier" userId="65a57d93-3594-4ade-85de-8647ad8982c6" providerId="ADAL" clId="{504C7F69-DFC9-4F65-8BA0-2972ECE40C8B}" dt="2020-08-24T12:49:49.003" v="32" actId="20577"/>
        <pc:sldMkLst>
          <pc:docMk/>
          <pc:sldMk cId="312875162" sldId="408"/>
        </pc:sldMkLst>
        <pc:spChg chg="mod">
          <ac:chgData name="Thomas Pasquier" userId="65a57d93-3594-4ade-85de-8647ad8982c6" providerId="ADAL" clId="{504C7F69-DFC9-4F65-8BA0-2972ECE40C8B}" dt="2020-08-24T12:49:49.003" v="32" actId="20577"/>
          <ac:spMkLst>
            <pc:docMk/>
            <pc:sldMk cId="312875162" sldId="408"/>
            <ac:spMk id="3" creationId="{51DA1039-EB92-44C6-8EE0-827968E26429}"/>
          </ac:spMkLst>
        </pc:spChg>
      </pc:sldChg>
      <pc:sldChg chg="modSp">
        <pc:chgData name="Thomas Pasquier" userId="65a57d93-3594-4ade-85de-8647ad8982c6" providerId="ADAL" clId="{504C7F69-DFC9-4F65-8BA0-2972ECE40C8B}" dt="2020-08-24T13:19:14.249" v="42" actId="20577"/>
        <pc:sldMkLst>
          <pc:docMk/>
          <pc:sldMk cId="3014050690" sldId="424"/>
        </pc:sldMkLst>
        <pc:spChg chg="mod">
          <ac:chgData name="Thomas Pasquier" userId="65a57d93-3594-4ade-85de-8647ad8982c6" providerId="ADAL" clId="{504C7F69-DFC9-4F65-8BA0-2972ECE40C8B}" dt="2020-08-24T13:19:14.249" v="42" actId="20577"/>
          <ac:spMkLst>
            <pc:docMk/>
            <pc:sldMk cId="3014050690" sldId="424"/>
            <ac:spMk id="3" creationId="{86A10764-5D06-4511-969E-329A9C02D72A}"/>
          </ac:spMkLst>
        </pc:spChg>
      </pc:sldChg>
      <pc:sldChg chg="modSp">
        <pc:chgData name="Thomas Pasquier" userId="65a57d93-3594-4ade-85de-8647ad8982c6" providerId="ADAL" clId="{504C7F69-DFC9-4F65-8BA0-2972ECE40C8B}" dt="2020-08-24T13:19:22.672" v="50" actId="20577"/>
        <pc:sldMkLst>
          <pc:docMk/>
          <pc:sldMk cId="3183595427" sldId="425"/>
        </pc:sldMkLst>
        <pc:spChg chg="mod">
          <ac:chgData name="Thomas Pasquier" userId="65a57d93-3594-4ade-85de-8647ad8982c6" providerId="ADAL" clId="{504C7F69-DFC9-4F65-8BA0-2972ECE40C8B}" dt="2020-08-24T13:19:22.672" v="50" actId="20577"/>
          <ac:spMkLst>
            <pc:docMk/>
            <pc:sldMk cId="3183595427" sldId="425"/>
            <ac:spMk id="3" creationId="{86A10764-5D06-4511-969E-329A9C02D72A}"/>
          </ac:spMkLst>
        </pc:spChg>
      </pc:sldChg>
    </pc:docChg>
  </pc:docChgLst>
  <pc:docChgLst>
    <pc:chgData name="Thomas Pasquier" userId="65a57d93-3594-4ade-85de-8647ad8982c6" providerId="ADAL" clId="{34A16179-7C69-4358-8A73-E09F55DB2EF7}"/>
    <pc:docChg chg="undo redo custSel addSld delSld modSld">
      <pc:chgData name="Thomas Pasquier" userId="65a57d93-3594-4ade-85de-8647ad8982c6" providerId="ADAL" clId="{34A16179-7C69-4358-8A73-E09F55DB2EF7}" dt="2020-08-24T08:47:26.268" v="2363" actId="478"/>
      <pc:docMkLst>
        <pc:docMk/>
      </pc:docMkLst>
      <pc:sldChg chg="add">
        <pc:chgData name="Thomas Pasquier" userId="65a57d93-3594-4ade-85de-8647ad8982c6" providerId="ADAL" clId="{34A16179-7C69-4358-8A73-E09F55DB2EF7}" dt="2020-08-24T07:10:36.663" v="0"/>
        <pc:sldMkLst>
          <pc:docMk/>
          <pc:sldMk cId="3038245579" sldId="257"/>
        </pc:sldMkLst>
      </pc:sldChg>
      <pc:sldChg chg="modSp add mod">
        <pc:chgData name="Thomas Pasquier" userId="65a57d93-3594-4ade-85de-8647ad8982c6" providerId="ADAL" clId="{34A16179-7C69-4358-8A73-E09F55DB2EF7}" dt="2020-08-24T07:10:45.204" v="13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34A16179-7C69-4358-8A73-E09F55DB2EF7}" dt="2020-08-24T07:10:45.204" v="13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modSp add mod">
        <pc:chgData name="Thomas Pasquier" userId="65a57d93-3594-4ade-85de-8647ad8982c6" providerId="ADAL" clId="{34A16179-7C69-4358-8A73-E09F55DB2EF7}" dt="2020-08-24T07:34:37.330" v="971" actId="20577"/>
        <pc:sldMkLst>
          <pc:docMk/>
          <pc:sldMk cId="2960969685" sldId="397"/>
        </pc:sldMkLst>
        <pc:spChg chg="mod">
          <ac:chgData name="Thomas Pasquier" userId="65a57d93-3594-4ade-85de-8647ad8982c6" providerId="ADAL" clId="{34A16179-7C69-4358-8A73-E09F55DB2EF7}" dt="2020-08-24T07:34:37.330" v="971" actId="20577"/>
          <ac:spMkLst>
            <pc:docMk/>
            <pc:sldMk cId="2960969685" sldId="397"/>
            <ac:spMk id="3" creationId="{8F30D6CB-54ED-4F04-BF85-8CB71837B047}"/>
          </ac:spMkLst>
        </pc:spChg>
        <pc:picChg chg="add mod">
          <ac:chgData name="Thomas Pasquier" userId="65a57d93-3594-4ade-85de-8647ad8982c6" providerId="ADAL" clId="{34A16179-7C69-4358-8A73-E09F55DB2EF7}" dt="2020-08-24T07:18:11.503" v="345" actId="1076"/>
          <ac:picMkLst>
            <pc:docMk/>
            <pc:sldMk cId="2960969685" sldId="397"/>
            <ac:picMk id="4" creationId="{32FC7058-D7B2-4143-B77A-BE8A4ACAE131}"/>
          </ac:picMkLst>
        </pc:picChg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1427332168" sldId="398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3504046791" sldId="399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410728463" sldId="400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1523123879" sldId="401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2145132281" sldId="402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175818436" sldId="403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3252465148" sldId="404"/>
        </pc:sldMkLst>
      </pc:sldChg>
      <pc:sldChg chg="add del">
        <pc:chgData name="Thomas Pasquier" userId="65a57d93-3594-4ade-85de-8647ad8982c6" providerId="ADAL" clId="{34A16179-7C69-4358-8A73-E09F55DB2EF7}" dt="2020-08-24T08:14:47.177" v="1314" actId="47"/>
        <pc:sldMkLst>
          <pc:docMk/>
          <pc:sldMk cId="2640725382" sldId="405"/>
        </pc:sldMkLst>
      </pc:sldChg>
      <pc:sldChg chg="modSp new mod">
        <pc:chgData name="Thomas Pasquier" userId="65a57d93-3594-4ade-85de-8647ad8982c6" providerId="ADAL" clId="{34A16179-7C69-4358-8A73-E09F55DB2EF7}" dt="2020-08-24T07:38:01.585" v="1004" actId="20577"/>
        <pc:sldMkLst>
          <pc:docMk/>
          <pc:sldMk cId="868404026" sldId="406"/>
        </pc:sldMkLst>
        <pc:spChg chg="mod">
          <ac:chgData name="Thomas Pasquier" userId="65a57d93-3594-4ade-85de-8647ad8982c6" providerId="ADAL" clId="{34A16179-7C69-4358-8A73-E09F55DB2EF7}" dt="2020-08-24T07:14:28.454" v="42"/>
          <ac:spMkLst>
            <pc:docMk/>
            <pc:sldMk cId="868404026" sldId="406"/>
            <ac:spMk id="2" creationId="{0DA5ECDA-EDC9-454A-9CCF-D3565D5E5ABC}"/>
          </ac:spMkLst>
        </pc:spChg>
        <pc:spChg chg="mod">
          <ac:chgData name="Thomas Pasquier" userId="65a57d93-3594-4ade-85de-8647ad8982c6" providerId="ADAL" clId="{34A16179-7C69-4358-8A73-E09F55DB2EF7}" dt="2020-08-24T07:38:01.585" v="1004" actId="20577"/>
          <ac:spMkLst>
            <pc:docMk/>
            <pc:sldMk cId="868404026" sldId="406"/>
            <ac:spMk id="3" creationId="{3EEBA127-6B7F-427C-8145-8A718A76AE13}"/>
          </ac:spMkLst>
        </pc:spChg>
      </pc:sldChg>
      <pc:sldChg chg="addSp delSp modSp new mod">
        <pc:chgData name="Thomas Pasquier" userId="65a57d93-3594-4ade-85de-8647ad8982c6" providerId="ADAL" clId="{34A16179-7C69-4358-8A73-E09F55DB2EF7}" dt="2020-08-24T07:31:39.756" v="903" actId="20577"/>
        <pc:sldMkLst>
          <pc:docMk/>
          <pc:sldMk cId="1747270362" sldId="407"/>
        </pc:sldMkLst>
        <pc:spChg chg="mod">
          <ac:chgData name="Thomas Pasquier" userId="65a57d93-3594-4ade-85de-8647ad8982c6" providerId="ADAL" clId="{34A16179-7C69-4358-8A73-E09F55DB2EF7}" dt="2020-08-24T07:19:14.478" v="375" actId="20577"/>
          <ac:spMkLst>
            <pc:docMk/>
            <pc:sldMk cId="1747270362" sldId="407"/>
            <ac:spMk id="2" creationId="{BFD22108-6C73-4016-9C0A-4AD8891E615E}"/>
          </ac:spMkLst>
        </pc:spChg>
        <pc:spChg chg="mod">
          <ac:chgData name="Thomas Pasquier" userId="65a57d93-3594-4ade-85de-8647ad8982c6" providerId="ADAL" clId="{34A16179-7C69-4358-8A73-E09F55DB2EF7}" dt="2020-08-24T07:31:39.756" v="903" actId="20577"/>
          <ac:spMkLst>
            <pc:docMk/>
            <pc:sldMk cId="1747270362" sldId="407"/>
            <ac:spMk id="3" creationId="{3F771478-EABA-475B-8D07-BBD2FA3DA87E}"/>
          </ac:spMkLst>
        </pc:spChg>
        <pc:spChg chg="add del">
          <ac:chgData name="Thomas Pasquier" userId="65a57d93-3594-4ade-85de-8647ad8982c6" providerId="ADAL" clId="{34A16179-7C69-4358-8A73-E09F55DB2EF7}" dt="2020-08-24T07:24:41.698" v="440"/>
          <ac:spMkLst>
            <pc:docMk/>
            <pc:sldMk cId="1747270362" sldId="407"/>
            <ac:spMk id="4" creationId="{5C8672DA-9CB3-4DE4-A05F-CBB5420D744B}"/>
          </ac:spMkLst>
        </pc:spChg>
        <pc:spChg chg="add del">
          <ac:chgData name="Thomas Pasquier" userId="65a57d93-3594-4ade-85de-8647ad8982c6" providerId="ADAL" clId="{34A16179-7C69-4358-8A73-E09F55DB2EF7}" dt="2020-08-24T07:25:16.413" v="445"/>
          <ac:spMkLst>
            <pc:docMk/>
            <pc:sldMk cId="1747270362" sldId="407"/>
            <ac:spMk id="5" creationId="{AA59E8A9-A045-4AE9-A3B2-160FF432B67F}"/>
          </ac:spMkLst>
        </pc:spChg>
      </pc:sldChg>
      <pc:sldChg chg="modSp new mod">
        <pc:chgData name="Thomas Pasquier" userId="65a57d93-3594-4ade-85de-8647ad8982c6" providerId="ADAL" clId="{34A16179-7C69-4358-8A73-E09F55DB2EF7}" dt="2020-08-24T07:27:09.900" v="587" actId="20577"/>
        <pc:sldMkLst>
          <pc:docMk/>
          <pc:sldMk cId="312875162" sldId="408"/>
        </pc:sldMkLst>
        <pc:spChg chg="mod">
          <ac:chgData name="Thomas Pasquier" userId="65a57d93-3594-4ade-85de-8647ad8982c6" providerId="ADAL" clId="{34A16179-7C69-4358-8A73-E09F55DB2EF7}" dt="2020-08-24T07:27:09.900" v="587" actId="20577"/>
          <ac:spMkLst>
            <pc:docMk/>
            <pc:sldMk cId="312875162" sldId="408"/>
            <ac:spMk id="2" creationId="{1AB1B894-43AB-48BA-9BDA-1CFEF8AA2077}"/>
          </ac:spMkLst>
        </pc:spChg>
        <pc:spChg chg="mod">
          <ac:chgData name="Thomas Pasquier" userId="65a57d93-3594-4ade-85de-8647ad8982c6" providerId="ADAL" clId="{34A16179-7C69-4358-8A73-E09F55DB2EF7}" dt="2020-08-24T07:26:58.651" v="557"/>
          <ac:spMkLst>
            <pc:docMk/>
            <pc:sldMk cId="312875162" sldId="408"/>
            <ac:spMk id="3" creationId="{51DA1039-EB92-44C6-8EE0-827968E26429}"/>
          </ac:spMkLst>
        </pc:spChg>
      </pc:sldChg>
      <pc:sldChg chg="modSp add mod">
        <pc:chgData name="Thomas Pasquier" userId="65a57d93-3594-4ade-85de-8647ad8982c6" providerId="ADAL" clId="{34A16179-7C69-4358-8A73-E09F55DB2EF7}" dt="2020-08-24T07:32:34.476" v="942" actId="207"/>
        <pc:sldMkLst>
          <pc:docMk/>
          <pc:sldMk cId="693058327" sldId="409"/>
        </pc:sldMkLst>
        <pc:spChg chg="mod">
          <ac:chgData name="Thomas Pasquier" userId="65a57d93-3594-4ade-85de-8647ad8982c6" providerId="ADAL" clId="{34A16179-7C69-4358-8A73-E09F55DB2EF7}" dt="2020-08-24T07:32:34.476" v="942" actId="207"/>
          <ac:spMkLst>
            <pc:docMk/>
            <pc:sldMk cId="693058327" sldId="409"/>
            <ac:spMk id="3" creationId="{51DA1039-EB92-44C6-8EE0-827968E26429}"/>
          </ac:spMkLst>
        </pc:spChg>
      </pc:sldChg>
      <pc:sldChg chg="modSp new mod">
        <pc:chgData name="Thomas Pasquier" userId="65a57d93-3594-4ade-85de-8647ad8982c6" providerId="ADAL" clId="{34A16179-7C69-4358-8A73-E09F55DB2EF7}" dt="2020-08-24T08:14:39.126" v="1313" actId="20577"/>
        <pc:sldMkLst>
          <pc:docMk/>
          <pc:sldMk cId="2829791844" sldId="410"/>
        </pc:sldMkLst>
        <pc:spChg chg="mod">
          <ac:chgData name="Thomas Pasquier" userId="65a57d93-3594-4ade-85de-8647ad8982c6" providerId="ADAL" clId="{34A16179-7C69-4358-8A73-E09F55DB2EF7}" dt="2020-08-24T08:12:17.508" v="1006"/>
          <ac:spMkLst>
            <pc:docMk/>
            <pc:sldMk cId="2829791844" sldId="410"/>
            <ac:spMk id="2" creationId="{A90358D8-28DA-40B9-9E19-DD0DAB731DA2}"/>
          </ac:spMkLst>
        </pc:spChg>
        <pc:spChg chg="mod">
          <ac:chgData name="Thomas Pasquier" userId="65a57d93-3594-4ade-85de-8647ad8982c6" providerId="ADAL" clId="{34A16179-7C69-4358-8A73-E09F55DB2EF7}" dt="2020-08-24T08:14:39.126" v="1313" actId="20577"/>
          <ac:spMkLst>
            <pc:docMk/>
            <pc:sldMk cId="2829791844" sldId="410"/>
            <ac:spMk id="3" creationId="{5D220ECF-F8D1-4969-8796-744D7185E543}"/>
          </ac:spMkLst>
        </pc:spChg>
      </pc:sldChg>
      <pc:sldChg chg="addSp delSp modSp new mod">
        <pc:chgData name="Thomas Pasquier" userId="65a57d93-3594-4ade-85de-8647ad8982c6" providerId="ADAL" clId="{34A16179-7C69-4358-8A73-E09F55DB2EF7}" dt="2020-08-24T08:21:01.532" v="1506" actId="1076"/>
        <pc:sldMkLst>
          <pc:docMk/>
          <pc:sldMk cId="4288089268" sldId="411"/>
        </pc:sldMkLst>
        <pc:spChg chg="mod">
          <ac:chgData name="Thomas Pasquier" userId="65a57d93-3594-4ade-85de-8647ad8982c6" providerId="ADAL" clId="{34A16179-7C69-4358-8A73-E09F55DB2EF7}" dt="2020-08-24T08:18:04.751" v="1410" actId="20577"/>
          <ac:spMkLst>
            <pc:docMk/>
            <pc:sldMk cId="4288089268" sldId="411"/>
            <ac:spMk id="2" creationId="{B60407E5-F471-442D-8C79-C93D730593F6}"/>
          </ac:spMkLst>
        </pc:spChg>
        <pc:spChg chg="del">
          <ac:chgData name="Thomas Pasquier" userId="65a57d93-3594-4ade-85de-8647ad8982c6" providerId="ADAL" clId="{34A16179-7C69-4358-8A73-E09F55DB2EF7}" dt="2020-08-24T08:15:19.338" v="1318" actId="478"/>
          <ac:spMkLst>
            <pc:docMk/>
            <pc:sldMk cId="4288089268" sldId="411"/>
            <ac:spMk id="3" creationId="{F0C4EEA5-D201-4573-934D-CE25E5D0BE3A}"/>
          </ac:spMkLst>
        </pc:spChg>
        <pc:spChg chg="add mod">
          <ac:chgData name="Thomas Pasquier" userId="65a57d93-3594-4ade-85de-8647ad8982c6" providerId="ADAL" clId="{34A16179-7C69-4358-8A73-E09F55DB2EF7}" dt="2020-08-24T08:15:47.915" v="1357" actId="20577"/>
          <ac:spMkLst>
            <pc:docMk/>
            <pc:sldMk cId="4288089268" sldId="411"/>
            <ac:spMk id="4" creationId="{FF23FB00-FF28-4A76-B91C-8F98A386D030}"/>
          </ac:spMkLst>
        </pc:spChg>
        <pc:spChg chg="add mod">
          <ac:chgData name="Thomas Pasquier" userId="65a57d93-3594-4ade-85de-8647ad8982c6" providerId="ADAL" clId="{34A16179-7C69-4358-8A73-E09F55DB2EF7}" dt="2020-08-24T08:21:01.532" v="1506" actId="1076"/>
          <ac:spMkLst>
            <pc:docMk/>
            <pc:sldMk cId="4288089268" sldId="411"/>
            <ac:spMk id="6" creationId="{E178D606-0867-460A-A1B1-B7D27388CDFD}"/>
          </ac:spMkLst>
        </pc:spChg>
        <pc:spChg chg="add mod">
          <ac:chgData name="Thomas Pasquier" userId="65a57d93-3594-4ade-85de-8647ad8982c6" providerId="ADAL" clId="{34A16179-7C69-4358-8A73-E09F55DB2EF7}" dt="2020-08-24T08:21:01.532" v="1506" actId="1076"/>
          <ac:spMkLst>
            <pc:docMk/>
            <pc:sldMk cId="4288089268" sldId="411"/>
            <ac:spMk id="7" creationId="{538E420D-A631-4C67-9EC0-517569001A81}"/>
          </ac:spMkLst>
        </pc:spChg>
        <pc:spChg chg="add mod">
          <ac:chgData name="Thomas Pasquier" userId="65a57d93-3594-4ade-85de-8647ad8982c6" providerId="ADAL" clId="{34A16179-7C69-4358-8A73-E09F55DB2EF7}" dt="2020-08-24T08:21:01.532" v="1506" actId="1076"/>
          <ac:spMkLst>
            <pc:docMk/>
            <pc:sldMk cId="4288089268" sldId="411"/>
            <ac:spMk id="9" creationId="{23E783B5-6EBB-4C68-B32D-0B1689D479E1}"/>
          </ac:spMkLst>
        </pc:spChg>
        <pc:spChg chg="add mod">
          <ac:chgData name="Thomas Pasquier" userId="65a57d93-3594-4ade-85de-8647ad8982c6" providerId="ADAL" clId="{34A16179-7C69-4358-8A73-E09F55DB2EF7}" dt="2020-08-24T08:21:01.532" v="1506" actId="1076"/>
          <ac:spMkLst>
            <pc:docMk/>
            <pc:sldMk cId="4288089268" sldId="411"/>
            <ac:spMk id="14" creationId="{C4BC9370-BECB-4ED9-A1D3-3FCCF899C0BB}"/>
          </ac:spMkLst>
        </pc:spChg>
        <pc:spChg chg="add mod">
          <ac:chgData name="Thomas Pasquier" userId="65a57d93-3594-4ade-85de-8647ad8982c6" providerId="ADAL" clId="{34A16179-7C69-4358-8A73-E09F55DB2EF7}" dt="2020-08-24T08:21:01.532" v="1506" actId="1076"/>
          <ac:spMkLst>
            <pc:docMk/>
            <pc:sldMk cId="4288089268" sldId="411"/>
            <ac:spMk id="16" creationId="{5FA086F1-9F25-4B78-B946-76F98CE9AFA4}"/>
          </ac:spMkLst>
        </pc:spChg>
        <pc:picChg chg="add del mod">
          <ac:chgData name="Thomas Pasquier" userId="65a57d93-3594-4ade-85de-8647ad8982c6" providerId="ADAL" clId="{34A16179-7C69-4358-8A73-E09F55DB2EF7}" dt="2020-08-24T08:16:42.859" v="1362" actId="478"/>
          <ac:picMkLst>
            <pc:docMk/>
            <pc:sldMk cId="4288089268" sldId="411"/>
            <ac:picMk id="11" creationId="{821D0279-B811-4CF8-93D5-F87983FB3D30}"/>
          </ac:picMkLst>
        </pc:picChg>
        <pc:picChg chg="add mod">
          <ac:chgData name="Thomas Pasquier" userId="65a57d93-3594-4ade-85de-8647ad8982c6" providerId="ADAL" clId="{34A16179-7C69-4358-8A73-E09F55DB2EF7}" dt="2020-08-24T08:17:49.828" v="1373" actId="962"/>
          <ac:picMkLst>
            <pc:docMk/>
            <pc:sldMk cId="4288089268" sldId="411"/>
            <ac:picMk id="13" creationId="{A7D2C2D7-C94B-4204-A6C0-0AB38AE9557A}"/>
          </ac:picMkLst>
        </pc:picChg>
      </pc:sldChg>
      <pc:sldChg chg="addSp modSp add mod">
        <pc:chgData name="Thomas Pasquier" userId="65a57d93-3594-4ade-85de-8647ad8982c6" providerId="ADAL" clId="{34A16179-7C69-4358-8A73-E09F55DB2EF7}" dt="2020-08-24T08:22:28.479" v="1542" actId="20577"/>
        <pc:sldMkLst>
          <pc:docMk/>
          <pc:sldMk cId="3558974851" sldId="412"/>
        </pc:sldMkLst>
        <pc:spChg chg="add mod">
          <ac:chgData name="Thomas Pasquier" userId="65a57d93-3594-4ade-85de-8647ad8982c6" providerId="ADAL" clId="{34A16179-7C69-4358-8A73-E09F55DB2EF7}" dt="2020-08-24T08:21:47.712" v="1521" actId="20577"/>
          <ac:spMkLst>
            <pc:docMk/>
            <pc:sldMk cId="3558974851" sldId="412"/>
            <ac:spMk id="3" creationId="{9FA90916-7D8B-4B6E-B13C-50AE6BDB4DA2}"/>
          </ac:spMkLst>
        </pc:spChg>
        <pc:spChg chg="add mod">
          <ac:chgData name="Thomas Pasquier" userId="65a57d93-3594-4ade-85de-8647ad8982c6" providerId="ADAL" clId="{34A16179-7C69-4358-8A73-E09F55DB2EF7}" dt="2020-08-24T08:22:28.479" v="1542" actId="20577"/>
          <ac:spMkLst>
            <pc:docMk/>
            <pc:sldMk cId="3558974851" sldId="412"/>
            <ac:spMk id="5" creationId="{92475D8E-4297-45BE-AD3E-B6ECB6FBCA2A}"/>
          </ac:spMkLst>
        </pc:spChg>
      </pc:sldChg>
      <pc:sldChg chg="addSp delSp modSp add mod">
        <pc:chgData name="Thomas Pasquier" userId="65a57d93-3594-4ade-85de-8647ad8982c6" providerId="ADAL" clId="{34A16179-7C69-4358-8A73-E09F55DB2EF7}" dt="2020-08-24T08:38:08.141" v="1975" actId="11529"/>
        <pc:sldMkLst>
          <pc:docMk/>
          <pc:sldMk cId="54804668" sldId="413"/>
        </pc:sldMkLst>
        <pc:spChg chg="add mod">
          <ac:chgData name="Thomas Pasquier" userId="65a57d93-3594-4ade-85de-8647ad8982c6" providerId="ADAL" clId="{34A16179-7C69-4358-8A73-E09F55DB2EF7}" dt="2020-08-24T08:23:48.696" v="1566" actId="20577"/>
          <ac:spMkLst>
            <pc:docMk/>
            <pc:sldMk cId="54804668" sldId="413"/>
            <ac:spMk id="8" creationId="{6E495BD1-E5BF-464F-BB88-F2F5155D6C97}"/>
          </ac:spMkLst>
        </pc:spChg>
        <pc:spChg chg="add mod">
          <ac:chgData name="Thomas Pasquier" userId="65a57d93-3594-4ade-85de-8647ad8982c6" providerId="ADAL" clId="{34A16179-7C69-4358-8A73-E09F55DB2EF7}" dt="2020-08-24T08:23:59.051" v="1568" actId="1076"/>
          <ac:spMkLst>
            <pc:docMk/>
            <pc:sldMk cId="54804668" sldId="413"/>
            <ac:spMk id="10" creationId="{60F9653B-6797-4484-BEB5-5C3FEA04044C}"/>
          </ac:spMkLst>
        </pc:spChg>
        <pc:spChg chg="add del">
          <ac:chgData name="Thomas Pasquier" userId="65a57d93-3594-4ade-85de-8647ad8982c6" providerId="ADAL" clId="{34A16179-7C69-4358-8A73-E09F55DB2EF7}" dt="2020-08-24T08:24:58.045" v="1574" actId="478"/>
          <ac:spMkLst>
            <pc:docMk/>
            <pc:sldMk cId="54804668" sldId="413"/>
            <ac:spMk id="22" creationId="{93BC2CA7-012D-4AF8-803F-B9271B9D54CD}"/>
          </ac:spMkLst>
        </pc:spChg>
        <pc:spChg chg="add mod">
          <ac:chgData name="Thomas Pasquier" userId="65a57d93-3594-4ade-85de-8647ad8982c6" providerId="ADAL" clId="{34A16179-7C69-4358-8A73-E09F55DB2EF7}" dt="2020-08-24T08:26:08.532" v="1608" actId="14100"/>
          <ac:spMkLst>
            <pc:docMk/>
            <pc:sldMk cId="54804668" sldId="413"/>
            <ac:spMk id="23" creationId="{92837BC5-82DF-4110-9631-C69EB42E87AF}"/>
          </ac:spMkLst>
        </pc:spChg>
        <pc:cxnChg chg="add">
          <ac:chgData name="Thomas Pasquier" userId="65a57d93-3594-4ade-85de-8647ad8982c6" providerId="ADAL" clId="{34A16179-7C69-4358-8A73-E09F55DB2EF7}" dt="2020-08-24T08:24:07.207" v="1569" actId="11529"/>
          <ac:cxnSpMkLst>
            <pc:docMk/>
            <pc:sldMk cId="54804668" sldId="413"/>
            <ac:cxnSpMk id="17" creationId="{C3BB67E6-26D1-4939-A7FC-6F4D650C6969}"/>
          </ac:cxnSpMkLst>
        </pc:cxnChg>
        <pc:cxnChg chg="add">
          <ac:chgData name="Thomas Pasquier" userId="65a57d93-3594-4ade-85de-8647ad8982c6" providerId="ADAL" clId="{34A16179-7C69-4358-8A73-E09F55DB2EF7}" dt="2020-08-24T08:24:15.598" v="1570" actId="11529"/>
          <ac:cxnSpMkLst>
            <pc:docMk/>
            <pc:sldMk cId="54804668" sldId="413"/>
            <ac:cxnSpMk id="19" creationId="{26219A4A-FF3E-4BD2-A508-0ECAB85D7C1C}"/>
          </ac:cxnSpMkLst>
        </pc:cxnChg>
        <pc:cxnChg chg="add del mod">
          <ac:chgData name="Thomas Pasquier" userId="65a57d93-3594-4ade-85de-8647ad8982c6" providerId="ADAL" clId="{34A16179-7C69-4358-8A73-E09F55DB2EF7}" dt="2020-08-24T08:24:30.802" v="1572" actId="478"/>
          <ac:cxnSpMkLst>
            <pc:docMk/>
            <pc:sldMk cId="54804668" sldId="413"/>
            <ac:cxnSpMk id="21" creationId="{D08C855D-C87B-4DDE-AA50-46786991383E}"/>
          </ac:cxnSpMkLst>
        </pc:cxnChg>
        <pc:cxnChg chg="add">
          <ac:chgData name="Thomas Pasquier" userId="65a57d93-3594-4ade-85de-8647ad8982c6" providerId="ADAL" clId="{34A16179-7C69-4358-8A73-E09F55DB2EF7}" dt="2020-08-24T08:38:08.141" v="1975" actId="11529"/>
          <ac:cxnSpMkLst>
            <pc:docMk/>
            <pc:sldMk cId="54804668" sldId="413"/>
            <ac:cxnSpMk id="25" creationId="{931C2E96-A7F6-4E5D-921B-59668B444E6C}"/>
          </ac:cxnSpMkLst>
        </pc:cxnChg>
      </pc:sldChg>
      <pc:sldChg chg="addSp delSp modSp add mod">
        <pc:chgData name="Thomas Pasquier" userId="65a57d93-3594-4ade-85de-8647ad8982c6" providerId="ADAL" clId="{34A16179-7C69-4358-8A73-E09F55DB2EF7}" dt="2020-08-24T08:27:37.146" v="1689" actId="207"/>
        <pc:sldMkLst>
          <pc:docMk/>
          <pc:sldMk cId="645541022" sldId="414"/>
        </pc:sldMkLst>
        <pc:spChg chg="del">
          <ac:chgData name="Thomas Pasquier" userId="65a57d93-3594-4ade-85de-8647ad8982c6" providerId="ADAL" clId="{34A16179-7C69-4358-8A73-E09F55DB2EF7}" dt="2020-08-24T08:26:55.438" v="1611" actId="478"/>
          <ac:spMkLst>
            <pc:docMk/>
            <pc:sldMk cId="645541022" sldId="414"/>
            <ac:spMk id="10" creationId="{60F9653B-6797-4484-BEB5-5C3FEA04044C}"/>
          </ac:spMkLst>
        </pc:spChg>
        <pc:spChg chg="add mod">
          <ac:chgData name="Thomas Pasquier" userId="65a57d93-3594-4ade-85de-8647ad8982c6" providerId="ADAL" clId="{34A16179-7C69-4358-8A73-E09F55DB2EF7}" dt="2020-08-24T08:27:37.146" v="1689" actId="207"/>
          <ac:spMkLst>
            <pc:docMk/>
            <pc:sldMk cId="645541022" sldId="414"/>
            <ac:spMk id="11" creationId="{D4E64A53-65FB-428A-9B77-2DB2036B80C1}"/>
          </ac:spMkLst>
        </pc:spChg>
        <pc:spChg chg="del">
          <ac:chgData name="Thomas Pasquier" userId="65a57d93-3594-4ade-85de-8647ad8982c6" providerId="ADAL" clId="{34A16179-7C69-4358-8A73-E09F55DB2EF7}" dt="2020-08-24T08:26:52.720" v="1610" actId="478"/>
          <ac:spMkLst>
            <pc:docMk/>
            <pc:sldMk cId="645541022" sldId="414"/>
            <ac:spMk id="23" creationId="{92837BC5-82DF-4110-9631-C69EB42E87AF}"/>
          </ac:spMkLst>
        </pc:spChg>
        <pc:cxnChg chg="del mod">
          <ac:chgData name="Thomas Pasquier" userId="65a57d93-3594-4ade-85de-8647ad8982c6" providerId="ADAL" clId="{34A16179-7C69-4358-8A73-E09F55DB2EF7}" dt="2020-08-24T08:26:57.335" v="1613" actId="478"/>
          <ac:cxnSpMkLst>
            <pc:docMk/>
            <pc:sldMk cId="645541022" sldId="414"/>
            <ac:cxnSpMk id="17" creationId="{C3BB67E6-26D1-4939-A7FC-6F4D650C6969}"/>
          </ac:cxnSpMkLst>
        </pc:cxnChg>
        <pc:cxnChg chg="del mod">
          <ac:chgData name="Thomas Pasquier" userId="65a57d93-3594-4ade-85de-8647ad8982c6" providerId="ADAL" clId="{34A16179-7C69-4358-8A73-E09F55DB2EF7}" dt="2020-08-24T08:26:56.505" v="1612" actId="478"/>
          <ac:cxnSpMkLst>
            <pc:docMk/>
            <pc:sldMk cId="645541022" sldId="414"/>
            <ac:cxnSpMk id="19" creationId="{26219A4A-FF3E-4BD2-A508-0ECAB85D7C1C}"/>
          </ac:cxnSpMkLst>
        </pc:cxnChg>
      </pc:sldChg>
      <pc:sldChg chg="addSp delSp add mod">
        <pc:chgData name="Thomas Pasquier" userId="65a57d93-3594-4ade-85de-8647ad8982c6" providerId="ADAL" clId="{34A16179-7C69-4358-8A73-E09F55DB2EF7}" dt="2020-08-24T08:38:12.180" v="1976" actId="11529"/>
        <pc:sldMkLst>
          <pc:docMk/>
          <pc:sldMk cId="1740744654" sldId="415"/>
        </pc:sldMkLst>
        <pc:spChg chg="del">
          <ac:chgData name="Thomas Pasquier" userId="65a57d93-3594-4ade-85de-8647ad8982c6" providerId="ADAL" clId="{34A16179-7C69-4358-8A73-E09F55DB2EF7}" dt="2020-08-24T08:28:23.320" v="1691" actId="478"/>
          <ac:spMkLst>
            <pc:docMk/>
            <pc:sldMk cId="1740744654" sldId="415"/>
            <ac:spMk id="5" creationId="{92475D8E-4297-45BE-AD3E-B6ECB6FBCA2A}"/>
          </ac:spMkLst>
        </pc:spChg>
        <pc:spChg chg="del">
          <ac:chgData name="Thomas Pasquier" userId="65a57d93-3594-4ade-85de-8647ad8982c6" providerId="ADAL" clId="{34A16179-7C69-4358-8A73-E09F55DB2EF7}" dt="2020-08-24T08:28:25.457" v="1692" actId="478"/>
          <ac:spMkLst>
            <pc:docMk/>
            <pc:sldMk cId="1740744654" sldId="415"/>
            <ac:spMk id="11" creationId="{D4E64A53-65FB-428A-9B77-2DB2036B80C1}"/>
          </ac:spMkLst>
        </pc:spChg>
        <pc:cxnChg chg="add">
          <ac:chgData name="Thomas Pasquier" userId="65a57d93-3594-4ade-85de-8647ad8982c6" providerId="ADAL" clId="{34A16179-7C69-4358-8A73-E09F55DB2EF7}" dt="2020-08-24T08:38:12.180" v="1976" actId="11529"/>
          <ac:cxnSpMkLst>
            <pc:docMk/>
            <pc:sldMk cId="1740744654" sldId="415"/>
            <ac:cxnSpMk id="12" creationId="{6E205C19-1EF4-4594-A0EA-BA51BD67D53A}"/>
          </ac:cxnSpMkLst>
        </pc:cxnChg>
      </pc:sldChg>
      <pc:sldChg chg="addSp delSp modSp add mod">
        <pc:chgData name="Thomas Pasquier" userId="65a57d93-3594-4ade-85de-8647ad8982c6" providerId="ADAL" clId="{34A16179-7C69-4358-8A73-E09F55DB2EF7}" dt="2020-08-24T08:29:32.206" v="1725" actId="478"/>
        <pc:sldMkLst>
          <pc:docMk/>
          <pc:sldMk cId="3828272208" sldId="416"/>
        </pc:sldMkLst>
        <pc:spChg chg="add mod">
          <ac:chgData name="Thomas Pasquier" userId="65a57d93-3594-4ade-85de-8647ad8982c6" providerId="ADAL" clId="{34A16179-7C69-4358-8A73-E09F55DB2EF7}" dt="2020-08-24T08:29:04.905" v="1722" actId="6549"/>
          <ac:spMkLst>
            <pc:docMk/>
            <pc:sldMk cId="3828272208" sldId="416"/>
            <ac:spMk id="5" creationId="{F4269AC0-2785-44D4-ADB0-2E897B7E67D1}"/>
          </ac:spMkLst>
        </pc:spChg>
        <pc:spChg chg="add del">
          <ac:chgData name="Thomas Pasquier" userId="65a57d93-3594-4ade-85de-8647ad8982c6" providerId="ADAL" clId="{34A16179-7C69-4358-8A73-E09F55DB2EF7}" dt="2020-08-24T08:29:32.206" v="1725" actId="478"/>
          <ac:spMkLst>
            <pc:docMk/>
            <pc:sldMk cId="3828272208" sldId="416"/>
            <ac:spMk id="15" creationId="{1E5775AA-A6F8-4CA1-8A5A-EEB1ACE05868}"/>
          </ac:spMkLst>
        </pc:spChg>
        <pc:cxnChg chg="add">
          <ac:chgData name="Thomas Pasquier" userId="65a57d93-3594-4ade-85de-8647ad8982c6" providerId="ADAL" clId="{34A16179-7C69-4358-8A73-E09F55DB2EF7}" dt="2020-08-24T08:29:11.093" v="1723" actId="11529"/>
          <ac:cxnSpMkLst>
            <pc:docMk/>
            <pc:sldMk cId="3828272208" sldId="416"/>
            <ac:cxnSpMk id="11" creationId="{EF15F045-AD5E-466D-9B28-98558630A5BB}"/>
          </ac:cxnSpMkLst>
        </pc:cxnChg>
      </pc:sldChg>
      <pc:sldChg chg="addSp delSp modSp add mod">
        <pc:chgData name="Thomas Pasquier" userId="65a57d93-3594-4ade-85de-8647ad8982c6" providerId="ADAL" clId="{34A16179-7C69-4358-8A73-E09F55DB2EF7}" dt="2020-08-24T08:38:22.113" v="1979" actId="478"/>
        <pc:sldMkLst>
          <pc:docMk/>
          <pc:sldMk cId="1953837065" sldId="417"/>
        </pc:sldMkLst>
        <pc:spChg chg="add del">
          <ac:chgData name="Thomas Pasquier" userId="65a57d93-3594-4ade-85de-8647ad8982c6" providerId="ADAL" clId="{34A16179-7C69-4358-8A73-E09F55DB2EF7}" dt="2020-08-24T08:29:58.230" v="1729" actId="478"/>
          <ac:spMkLst>
            <pc:docMk/>
            <pc:sldMk cId="1953837065" sldId="417"/>
            <ac:spMk id="15" creationId="{6E30C322-E22D-4A9B-BB64-E3C9491CD03D}"/>
          </ac:spMkLst>
        </pc:spChg>
        <pc:spChg chg="add mod">
          <ac:chgData name="Thomas Pasquier" userId="65a57d93-3594-4ade-85de-8647ad8982c6" providerId="ADAL" clId="{34A16179-7C69-4358-8A73-E09F55DB2EF7}" dt="2020-08-24T08:38:19.673" v="1978" actId="1076"/>
          <ac:spMkLst>
            <pc:docMk/>
            <pc:sldMk cId="1953837065" sldId="417"/>
            <ac:spMk id="18" creationId="{7DEFBF24-DC0B-4A74-8772-DF22465D886F}"/>
          </ac:spMkLst>
        </pc:spChg>
        <pc:spChg chg="add mod">
          <ac:chgData name="Thomas Pasquier" userId="65a57d93-3594-4ade-85de-8647ad8982c6" providerId="ADAL" clId="{34A16179-7C69-4358-8A73-E09F55DB2EF7}" dt="2020-08-24T08:31:22.979" v="1761" actId="14100"/>
          <ac:spMkLst>
            <pc:docMk/>
            <pc:sldMk cId="1953837065" sldId="417"/>
            <ac:spMk id="19" creationId="{21EF261F-5393-4D42-BBE8-001F4AF58F4A}"/>
          </ac:spMkLst>
        </pc:spChg>
        <pc:cxnChg chg="add del mod">
          <ac:chgData name="Thomas Pasquier" userId="65a57d93-3594-4ade-85de-8647ad8982c6" providerId="ADAL" clId="{34A16179-7C69-4358-8A73-E09F55DB2EF7}" dt="2020-08-24T08:38:22.113" v="1979" actId="478"/>
          <ac:cxnSpMkLst>
            <pc:docMk/>
            <pc:sldMk cId="1953837065" sldId="417"/>
            <ac:cxnSpMk id="12" creationId="{01F5BD0D-236C-48A4-A33F-FE9A85019AAE}"/>
          </ac:cxnSpMkLst>
        </pc:cxnChg>
        <pc:cxnChg chg="add">
          <ac:chgData name="Thomas Pasquier" userId="65a57d93-3594-4ade-85de-8647ad8982c6" providerId="ADAL" clId="{34A16179-7C69-4358-8A73-E09F55DB2EF7}" dt="2020-08-24T08:38:18.090" v="1977" actId="11529"/>
          <ac:cxnSpMkLst>
            <pc:docMk/>
            <pc:sldMk cId="1953837065" sldId="417"/>
            <ac:cxnSpMk id="21" creationId="{5106F46A-E5A7-43A7-9A1D-E300AA2D96A7}"/>
          </ac:cxnSpMkLst>
        </pc:cxnChg>
      </pc:sldChg>
      <pc:sldChg chg="addSp delSp modSp add mod">
        <pc:chgData name="Thomas Pasquier" userId="65a57d93-3594-4ade-85de-8647ad8982c6" providerId="ADAL" clId="{34A16179-7C69-4358-8A73-E09F55DB2EF7}" dt="2020-08-24T08:33:32.200" v="1774" actId="478"/>
        <pc:sldMkLst>
          <pc:docMk/>
          <pc:sldMk cId="171017620" sldId="418"/>
        </pc:sldMkLst>
        <pc:spChg chg="add mod">
          <ac:chgData name="Thomas Pasquier" userId="65a57d93-3594-4ade-85de-8647ad8982c6" providerId="ADAL" clId="{34A16179-7C69-4358-8A73-E09F55DB2EF7}" dt="2020-08-24T08:31:37.852" v="1765" actId="1076"/>
          <ac:spMkLst>
            <pc:docMk/>
            <pc:sldMk cId="171017620" sldId="418"/>
            <ac:spMk id="10" creationId="{59BDFCA2-07A3-4EB1-A706-16C334B39F27}"/>
          </ac:spMkLst>
        </pc:spChg>
        <pc:spChg chg="del">
          <ac:chgData name="Thomas Pasquier" userId="65a57d93-3594-4ade-85de-8647ad8982c6" providerId="ADAL" clId="{34A16179-7C69-4358-8A73-E09F55DB2EF7}" dt="2020-08-24T08:31:29.581" v="1762" actId="478"/>
          <ac:spMkLst>
            <pc:docMk/>
            <pc:sldMk cId="171017620" sldId="418"/>
            <ac:spMk id="18" creationId="{7DEFBF24-DC0B-4A74-8772-DF22465D886F}"/>
          </ac:spMkLst>
        </pc:spChg>
        <pc:spChg chg="add del mod">
          <ac:chgData name="Thomas Pasquier" userId="65a57d93-3594-4ade-85de-8647ad8982c6" providerId="ADAL" clId="{34A16179-7C69-4358-8A73-E09F55DB2EF7}" dt="2020-08-24T08:33:32.200" v="1774" actId="478"/>
          <ac:spMkLst>
            <pc:docMk/>
            <pc:sldMk cId="171017620" sldId="418"/>
            <ac:spMk id="20" creationId="{626F6AD0-4986-4E7D-A51E-2C38A9E8D78D}"/>
          </ac:spMkLst>
        </pc:spChg>
        <pc:cxnChg chg="del mod">
          <ac:chgData name="Thomas Pasquier" userId="65a57d93-3594-4ade-85de-8647ad8982c6" providerId="ADAL" clId="{34A16179-7C69-4358-8A73-E09F55DB2EF7}" dt="2020-08-24T08:31:30.805" v="1763" actId="478"/>
          <ac:cxnSpMkLst>
            <pc:docMk/>
            <pc:sldMk cId="171017620" sldId="418"/>
            <ac:cxnSpMk id="12" creationId="{01F5BD0D-236C-48A4-A33F-FE9A85019AAE}"/>
          </ac:cxnSpMkLst>
        </pc:cxnChg>
        <pc:cxnChg chg="add">
          <ac:chgData name="Thomas Pasquier" userId="65a57d93-3594-4ade-85de-8647ad8982c6" providerId="ADAL" clId="{34A16179-7C69-4358-8A73-E09F55DB2EF7}" dt="2020-08-24T08:31:42.540" v="1766" actId="11529"/>
          <ac:cxnSpMkLst>
            <pc:docMk/>
            <pc:sldMk cId="171017620" sldId="418"/>
            <ac:cxnSpMk id="19" creationId="{3740DF15-9940-400C-9A39-CA1450C0532B}"/>
          </ac:cxnSpMkLst>
        </pc:cxnChg>
      </pc:sldChg>
      <pc:sldChg chg="addSp modSp add mod">
        <pc:chgData name="Thomas Pasquier" userId="65a57d93-3594-4ade-85de-8647ad8982c6" providerId="ADAL" clId="{34A16179-7C69-4358-8A73-E09F55DB2EF7}" dt="2020-08-24T08:39:10.317" v="2017" actId="20577"/>
        <pc:sldMkLst>
          <pc:docMk/>
          <pc:sldMk cId="2254113387" sldId="419"/>
        </pc:sldMkLst>
        <pc:spChg chg="add mod">
          <ac:chgData name="Thomas Pasquier" userId="65a57d93-3594-4ade-85de-8647ad8982c6" providerId="ADAL" clId="{34A16179-7C69-4358-8A73-E09F55DB2EF7}" dt="2020-08-24T08:39:10.317" v="2017" actId="20577"/>
          <ac:spMkLst>
            <pc:docMk/>
            <pc:sldMk cId="2254113387" sldId="419"/>
            <ac:spMk id="12" creationId="{284BE398-C4AC-4CE9-B377-040B9C37FECE}"/>
          </ac:spMkLst>
        </pc:spChg>
        <pc:spChg chg="mod">
          <ac:chgData name="Thomas Pasquier" userId="65a57d93-3594-4ade-85de-8647ad8982c6" providerId="ADAL" clId="{34A16179-7C69-4358-8A73-E09F55DB2EF7}" dt="2020-08-24T08:33:37.819" v="1775" actId="1076"/>
          <ac:spMkLst>
            <pc:docMk/>
            <pc:sldMk cId="2254113387" sldId="419"/>
            <ac:spMk id="20" creationId="{626F6AD0-4986-4E7D-A51E-2C38A9E8D78D}"/>
          </ac:spMkLst>
        </pc:spChg>
      </pc:sldChg>
      <pc:sldChg chg="addSp modSp add mod">
        <pc:chgData name="Thomas Pasquier" userId="65a57d93-3594-4ade-85de-8647ad8982c6" providerId="ADAL" clId="{34A16179-7C69-4358-8A73-E09F55DB2EF7}" dt="2020-08-24T08:36:23.946" v="1940" actId="33524"/>
        <pc:sldMkLst>
          <pc:docMk/>
          <pc:sldMk cId="2587515076" sldId="420"/>
        </pc:sldMkLst>
        <pc:spChg chg="add mod">
          <ac:chgData name="Thomas Pasquier" userId="65a57d93-3594-4ade-85de-8647ad8982c6" providerId="ADAL" clId="{34A16179-7C69-4358-8A73-E09F55DB2EF7}" dt="2020-08-24T08:36:23.946" v="1940" actId="33524"/>
          <ac:spMkLst>
            <pc:docMk/>
            <pc:sldMk cId="2587515076" sldId="420"/>
            <ac:spMk id="12" creationId="{C0E1DA15-771A-4EAD-B5C8-D2A759CFFDEB}"/>
          </ac:spMkLst>
        </pc:spChg>
      </pc:sldChg>
      <pc:sldChg chg="addSp delSp modSp add mod">
        <pc:chgData name="Thomas Pasquier" userId="65a57d93-3594-4ade-85de-8647ad8982c6" providerId="ADAL" clId="{34A16179-7C69-4358-8A73-E09F55DB2EF7}" dt="2020-08-24T08:37:19.448" v="1974" actId="20577"/>
        <pc:sldMkLst>
          <pc:docMk/>
          <pc:sldMk cId="2526717527" sldId="421"/>
        </pc:sldMkLst>
        <pc:spChg chg="del">
          <ac:chgData name="Thomas Pasquier" userId="65a57d93-3594-4ade-85de-8647ad8982c6" providerId="ADAL" clId="{34A16179-7C69-4358-8A73-E09F55DB2EF7}" dt="2020-08-24T08:36:37.409" v="1942" actId="478"/>
          <ac:spMkLst>
            <pc:docMk/>
            <pc:sldMk cId="2526717527" sldId="421"/>
            <ac:spMk id="12" creationId="{C0E1DA15-771A-4EAD-B5C8-D2A759CFFDEB}"/>
          </ac:spMkLst>
        </pc:spChg>
        <pc:spChg chg="add mod">
          <ac:chgData name="Thomas Pasquier" userId="65a57d93-3594-4ade-85de-8647ad8982c6" providerId="ADAL" clId="{34A16179-7C69-4358-8A73-E09F55DB2EF7}" dt="2020-08-24T08:37:19.448" v="1974" actId="20577"/>
          <ac:spMkLst>
            <pc:docMk/>
            <pc:sldMk cId="2526717527" sldId="421"/>
            <ac:spMk id="15" creationId="{70AB51C5-29D0-47F7-8EA0-6F0DA5D34705}"/>
          </ac:spMkLst>
        </pc:spChg>
      </pc:sldChg>
      <pc:sldChg chg="addSp delSp modSp add mod">
        <pc:chgData name="Thomas Pasquier" userId="65a57d93-3594-4ade-85de-8647ad8982c6" providerId="ADAL" clId="{34A16179-7C69-4358-8A73-E09F55DB2EF7}" dt="2020-08-24T08:39:23.595" v="2021" actId="478"/>
        <pc:sldMkLst>
          <pc:docMk/>
          <pc:sldMk cId="3361836266" sldId="422"/>
        </pc:sldMkLst>
        <pc:spChg chg="del mod">
          <ac:chgData name="Thomas Pasquier" userId="65a57d93-3594-4ade-85de-8647ad8982c6" providerId="ADAL" clId="{34A16179-7C69-4358-8A73-E09F55DB2EF7}" dt="2020-08-24T08:39:23.595" v="2021" actId="478"/>
          <ac:spMkLst>
            <pc:docMk/>
            <pc:sldMk cId="3361836266" sldId="422"/>
            <ac:spMk id="10" creationId="{59BDFCA2-07A3-4EB1-A706-16C334B39F27}"/>
          </ac:spMkLst>
        </pc:spChg>
        <pc:spChg chg="add mod">
          <ac:chgData name="Thomas Pasquier" userId="65a57d93-3594-4ade-85de-8647ad8982c6" providerId="ADAL" clId="{34A16179-7C69-4358-8A73-E09F55DB2EF7}" dt="2020-08-24T08:39:02.897" v="2015" actId="14100"/>
          <ac:spMkLst>
            <pc:docMk/>
            <pc:sldMk cId="3361836266" sldId="422"/>
            <ac:spMk id="12" creationId="{E23757EB-B341-48FE-8C7F-860A88F187CC}"/>
          </ac:spMkLst>
        </pc:spChg>
        <pc:cxnChg chg="mod">
          <ac:chgData name="Thomas Pasquier" userId="65a57d93-3594-4ade-85de-8647ad8982c6" providerId="ADAL" clId="{34A16179-7C69-4358-8A73-E09F55DB2EF7}" dt="2020-08-24T08:39:21.140" v="2019" actId="14100"/>
          <ac:cxnSpMkLst>
            <pc:docMk/>
            <pc:sldMk cId="3361836266" sldId="422"/>
            <ac:cxnSpMk id="19" creationId="{3740DF15-9940-400C-9A39-CA1450C0532B}"/>
          </ac:cxnSpMkLst>
        </pc:cxnChg>
      </pc:sldChg>
      <pc:sldChg chg="addSp delSp modSp add mod">
        <pc:chgData name="Thomas Pasquier" userId="65a57d93-3594-4ade-85de-8647ad8982c6" providerId="ADAL" clId="{34A16179-7C69-4358-8A73-E09F55DB2EF7}" dt="2020-08-24T08:47:26.268" v="2363" actId="478"/>
        <pc:sldMkLst>
          <pc:docMk/>
          <pc:sldMk cId="1828613428" sldId="423"/>
        </pc:sldMkLst>
        <pc:spChg chg="add mod">
          <ac:chgData name="Thomas Pasquier" userId="65a57d93-3594-4ade-85de-8647ad8982c6" providerId="ADAL" clId="{34A16179-7C69-4358-8A73-E09F55DB2EF7}" dt="2020-08-24T08:39:46.300" v="2024" actId="1076"/>
          <ac:spMkLst>
            <pc:docMk/>
            <pc:sldMk cId="1828613428" sldId="423"/>
            <ac:spMk id="10" creationId="{99910CDA-9DA8-4C00-8B96-3EA9BE7D31A3}"/>
          </ac:spMkLst>
        </pc:spChg>
        <pc:spChg chg="del">
          <ac:chgData name="Thomas Pasquier" userId="65a57d93-3594-4ade-85de-8647ad8982c6" providerId="ADAL" clId="{34A16179-7C69-4358-8A73-E09F55DB2EF7}" dt="2020-08-24T08:47:26.268" v="2363" actId="478"/>
          <ac:spMkLst>
            <pc:docMk/>
            <pc:sldMk cId="1828613428" sldId="423"/>
            <ac:spMk id="12" creationId="{E23757EB-B341-48FE-8C7F-860A88F187CC}"/>
          </ac:spMkLst>
        </pc:spChg>
      </pc:sldChg>
      <pc:sldChg chg="modSp new mod">
        <pc:chgData name="Thomas Pasquier" userId="65a57d93-3594-4ade-85de-8647ad8982c6" providerId="ADAL" clId="{34A16179-7C69-4358-8A73-E09F55DB2EF7}" dt="2020-08-24T08:41:15.700" v="2268" actId="20577"/>
        <pc:sldMkLst>
          <pc:docMk/>
          <pc:sldMk cId="3014050690" sldId="424"/>
        </pc:sldMkLst>
        <pc:spChg chg="mod">
          <ac:chgData name="Thomas Pasquier" userId="65a57d93-3594-4ade-85de-8647ad8982c6" providerId="ADAL" clId="{34A16179-7C69-4358-8A73-E09F55DB2EF7}" dt="2020-08-24T08:40:19.522" v="2042" actId="20577"/>
          <ac:spMkLst>
            <pc:docMk/>
            <pc:sldMk cId="3014050690" sldId="424"/>
            <ac:spMk id="2" creationId="{6AFDE47C-B54C-472B-9E29-A9517D03CEEB}"/>
          </ac:spMkLst>
        </pc:spChg>
        <pc:spChg chg="mod">
          <ac:chgData name="Thomas Pasquier" userId="65a57d93-3594-4ade-85de-8647ad8982c6" providerId="ADAL" clId="{34A16179-7C69-4358-8A73-E09F55DB2EF7}" dt="2020-08-24T08:41:15.700" v="2268" actId="20577"/>
          <ac:spMkLst>
            <pc:docMk/>
            <pc:sldMk cId="3014050690" sldId="424"/>
            <ac:spMk id="3" creationId="{86A10764-5D06-4511-969E-329A9C02D72A}"/>
          </ac:spMkLst>
        </pc:spChg>
      </pc:sldChg>
      <pc:sldChg chg="modSp add mod">
        <pc:chgData name="Thomas Pasquier" userId="65a57d93-3594-4ade-85de-8647ad8982c6" providerId="ADAL" clId="{34A16179-7C69-4358-8A73-E09F55DB2EF7}" dt="2020-08-24T08:45:41.147" v="2362" actId="207"/>
        <pc:sldMkLst>
          <pc:docMk/>
          <pc:sldMk cId="3183595427" sldId="425"/>
        </pc:sldMkLst>
        <pc:spChg chg="mod">
          <ac:chgData name="Thomas Pasquier" userId="65a57d93-3594-4ade-85de-8647ad8982c6" providerId="ADAL" clId="{34A16179-7C69-4358-8A73-E09F55DB2EF7}" dt="2020-08-24T08:45:41.147" v="2362" actId="207"/>
          <ac:spMkLst>
            <pc:docMk/>
            <pc:sldMk cId="3183595427" sldId="425"/>
            <ac:spMk id="3" creationId="{86A10764-5D06-4511-969E-329A9C02D7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1C0A-F6A4-4CF7-B565-95613820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4A8B7-6844-4B65-A689-B72FB22D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BA97-C7C3-44D9-9656-DCEBF58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ED13-63CB-4836-8DDA-BE3D2BB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6409-E288-45B5-B979-8021EDDC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3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ADCB-A97E-4300-B803-DC8574C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C43D1-1AB6-4E60-839B-A299D98B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835A-DF6F-41D2-8D59-5E389C2C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FE79-B1D7-4E8D-B513-473FF6CF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65B6-CBA8-44DA-94CE-94BA85B7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6CCAA-286D-4614-BF39-BC754E63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D137-9148-408E-875D-08EE1C8B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7615-48C3-4700-9568-DD82D5E3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9339-C69A-4018-A7E2-78C3AF60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4AEB-A208-4F2A-BBB1-D2A21044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0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3F2A-3BE2-4F84-B18D-F6749E9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BD93-4CBC-4043-B534-AB3B5BC5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E704-0448-4BD5-9C60-444CEE8A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CF9B-04D8-44A7-A4E1-5644FC0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0A17-7E20-4EEE-8DE8-4DA405CA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0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DC38-1222-44B2-BAB5-AFBECAD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9EB5-A9A3-4AB6-9A06-03EF2EDF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6E6F-2BEB-42CE-8D02-AB9EA7F8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842A-C758-45C0-9005-D20BE944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18B6-8383-436E-8967-D06F3400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9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3C10-66BB-4840-81A2-ADC2924B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2918-0D78-4D6C-80E9-E16994418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6BCE-BBBF-4FBD-948E-39BF3007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5D08F-F011-4C67-A55D-1192D1CD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AD2B4-60A9-409D-9A2C-92B6FA96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0182-5734-464D-9D5A-51E32B1B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5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628F-4B5B-4EC7-BBB5-857E3DF2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B4A4-7AA5-4889-981F-02965CAE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80CC3-788E-446C-9841-E17DE5E6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83B24-7BEB-4C5D-970A-11A1A21F0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C874F-DFE8-4331-9AC5-43B7434CA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D9D49-5B76-4773-9E14-186647E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3177-106B-491A-9FDA-CB7DF79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F4F94-C73D-4296-8A81-F8DB7CB0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2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8D6E-C0FA-4107-AE54-79C8B5DF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DBDA8-A29A-4C12-8B91-3C3FF907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41840-9CEE-4229-BDF8-47E86B7C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C34C9-950E-4929-AA07-62B1DCF4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2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C353D-38A6-4ED1-9BB9-B59E2A3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FC860-3349-4E3F-9F91-516E1ABE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8C81D-C748-4CAA-8541-E4781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7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636-AF67-4EC1-851A-5DA38186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CB19-86EE-4B8B-8C98-55DA401A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839E4-43DF-4D8A-BA80-4B97040E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0833-9AE5-4040-9912-5108589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BEB6-0F94-4A51-9FDE-5E1A9249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8043-C4FE-45BB-8119-308F4D1C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5A57-04B0-40EA-92DC-262FBE73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91373-80ED-4AEE-9743-6F58D977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D6FC4-287B-43BA-B513-12DBB96C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364A3-6165-455D-9B9E-C1502753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8213-718B-4556-B995-65F3A61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5399-B156-45C1-AA92-EDD1273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2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61D51-93B2-445E-8C1A-E2B87B5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609C-B62A-4480-A02D-7D078302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2F5C-AC65-43C7-A63A-D19FE90B7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8A74-6ED7-4063-951E-B226303EAA19}" type="datetimeFigureOut">
              <a:rPr lang="en-GB" smtClean="0"/>
              <a:t>24/08/2020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5DACF-3726-4B73-AD6C-BF181C50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0F66-5636-4549-AF6D-E8C56724C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4B55-D707-455C-BAE1-E9E25DEC2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6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2475D8E-4297-45BE-AD3E-B6ECB6FBCA2A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mmap</a:t>
            </a:r>
            <a:r>
              <a:rPr lang="en-US" dirty="0"/>
              <a:t> Root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97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2475D8E-4297-45BE-AD3E-B6ECB6FBCA2A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mmap</a:t>
            </a:r>
            <a:r>
              <a:rPr lang="en-US" dirty="0"/>
              <a:t> 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9653B-6797-4484-BEB5-5C3FEA04044C}"/>
              </a:ext>
            </a:extLst>
          </p:cNvPr>
          <p:cNvSpPr/>
          <p:nvPr/>
        </p:nvSpPr>
        <p:spPr>
          <a:xfrm>
            <a:off x="6809152" y="3680003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B67E6-26D1-4939-A7FC-6F4D650C6969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6027487" y="2464310"/>
            <a:ext cx="781665" cy="21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219A4A-FF3E-4BD2-A508-0ECAB85D7C1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027487" y="2464310"/>
            <a:ext cx="781665" cy="151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92837BC5-82DF-4110-9631-C69EB42E87AF}"/>
              </a:ext>
            </a:extLst>
          </p:cNvPr>
          <p:cNvSpPr/>
          <p:nvPr/>
        </p:nvSpPr>
        <p:spPr>
          <a:xfrm>
            <a:off x="4851919" y="1335849"/>
            <a:ext cx="1903446" cy="572623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make a private copy!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1C2E96-A7F6-4E5D-921B-59668B444E6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27487" y="3917247"/>
            <a:ext cx="781665" cy="6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2475D8E-4297-45BE-AD3E-B6ECB6FBCA2A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mmap</a:t>
            </a:r>
            <a:r>
              <a:rPr lang="en-US" dirty="0"/>
              <a:t> 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A53-65FB-428A-9B77-2DB2036B80C1}"/>
              </a:ext>
            </a:extLst>
          </p:cNvPr>
          <p:cNvSpPr txBox="1"/>
          <p:nvPr/>
        </p:nvSpPr>
        <p:spPr>
          <a:xfrm>
            <a:off x="2896013" y="1236958"/>
            <a:ext cx="3522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Copy on Write optimization!</a:t>
            </a:r>
          </a:p>
          <a:p>
            <a:r>
              <a:rPr lang="en-US" b="1" dirty="0">
                <a:solidFill>
                  <a:srgbClr val="C00000"/>
                </a:solidFill>
              </a:rPr>
              <a:t>We don’t need a copy until we Write!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4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05C19-1EF4-4594-A0EA-BA51BD67D53A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027487" y="2677831"/>
            <a:ext cx="781665" cy="12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7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7DEFBF24-DC0B-4A74-8772-DF22465D886F}"/>
              </a:ext>
            </a:extLst>
          </p:cNvPr>
          <p:cNvSpPr/>
          <p:nvPr/>
        </p:nvSpPr>
        <p:spPr>
          <a:xfrm>
            <a:off x="6062615" y="2981999"/>
            <a:ext cx="711407" cy="66575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1EF261F-5393-4D42-BBE8-001F4AF58F4A}"/>
              </a:ext>
            </a:extLst>
          </p:cNvPr>
          <p:cNvSpPr/>
          <p:nvPr/>
        </p:nvSpPr>
        <p:spPr>
          <a:xfrm>
            <a:off x="5071189" y="1424105"/>
            <a:ext cx="1646800" cy="523848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need a private copy!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06F46A-E5A7-43A7-9A1D-E300AA2D96A7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027487" y="2677831"/>
            <a:ext cx="781665" cy="123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3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DFCA2-07A3-4EB1-A706-16C334B39F27}"/>
              </a:ext>
            </a:extLst>
          </p:cNvPr>
          <p:cNvSpPr/>
          <p:nvPr/>
        </p:nvSpPr>
        <p:spPr>
          <a:xfrm>
            <a:off x="6809150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27487" y="3917247"/>
            <a:ext cx="7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DFCA2-07A3-4EB1-A706-16C334B39F27}"/>
              </a:ext>
            </a:extLst>
          </p:cNvPr>
          <p:cNvSpPr/>
          <p:nvPr/>
        </p:nvSpPr>
        <p:spPr>
          <a:xfrm>
            <a:off x="6809150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27487" y="3917247"/>
            <a:ext cx="7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F6AD0-4986-4E7D-A51E-2C38A9E8D78D}"/>
              </a:ext>
            </a:extLst>
          </p:cNvPr>
          <p:cNvSpPr/>
          <p:nvPr/>
        </p:nvSpPr>
        <p:spPr>
          <a:xfrm>
            <a:off x="7861050" y="3610018"/>
            <a:ext cx="1003041" cy="330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BE398-C4AC-4CE9-B377-040B9C37FECE}"/>
              </a:ext>
            </a:extLst>
          </p:cNvPr>
          <p:cNvSpPr txBox="1"/>
          <p:nvPr/>
        </p:nvSpPr>
        <p:spPr>
          <a:xfrm>
            <a:off x="838200" y="1394463"/>
            <a:ext cx="454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TWO STEPS:</a:t>
            </a:r>
          </a:p>
          <a:p>
            <a:r>
              <a:rPr lang="en-US" b="1" dirty="0">
                <a:solidFill>
                  <a:srgbClr val="C00000"/>
                </a:solidFill>
              </a:rPr>
              <a:t>Locate the address </a:t>
            </a:r>
          </a:p>
          <a:p>
            <a:r>
              <a:rPr lang="en-US" b="1" dirty="0">
                <a:solidFill>
                  <a:srgbClr val="C00000"/>
                </a:solidFill>
              </a:rPr>
              <a:t>Write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DFCA2-07A3-4EB1-A706-16C334B39F27}"/>
              </a:ext>
            </a:extLst>
          </p:cNvPr>
          <p:cNvSpPr/>
          <p:nvPr/>
        </p:nvSpPr>
        <p:spPr>
          <a:xfrm>
            <a:off x="6809150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27487" y="3917247"/>
            <a:ext cx="7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1DA15-771A-4EAD-B5C8-D2A759CFFDEB}"/>
              </a:ext>
            </a:extLst>
          </p:cNvPr>
          <p:cNvSpPr txBox="1"/>
          <p:nvPr/>
        </p:nvSpPr>
        <p:spPr>
          <a:xfrm>
            <a:off x="838200" y="1394463"/>
            <a:ext cx="454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Let’s break things!</a:t>
            </a:r>
          </a:p>
          <a:p>
            <a:r>
              <a:rPr lang="en-US" b="1" dirty="0">
                <a:solidFill>
                  <a:srgbClr val="C00000"/>
                </a:solidFill>
              </a:rPr>
              <a:t>Our evil program is writing, and the private root file is located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1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BDFCA2-07A3-4EB1-A706-16C334B39F27}"/>
              </a:ext>
            </a:extLst>
          </p:cNvPr>
          <p:cNvSpPr/>
          <p:nvPr/>
        </p:nvSpPr>
        <p:spPr>
          <a:xfrm>
            <a:off x="6809150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027487" y="3917247"/>
            <a:ext cx="781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0AB51C5-29D0-47F7-8EA0-6F0DA5D34705}"/>
              </a:ext>
            </a:extLst>
          </p:cNvPr>
          <p:cNvSpPr/>
          <p:nvPr/>
        </p:nvSpPr>
        <p:spPr>
          <a:xfrm>
            <a:off x="1380931" y="1724501"/>
            <a:ext cx="2006081" cy="85840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 2:</a:t>
            </a:r>
            <a:br>
              <a:rPr lang="en-US" dirty="0"/>
            </a:br>
            <a:r>
              <a:rPr lang="en-US" dirty="0" err="1"/>
              <a:t>madvise</a:t>
            </a:r>
            <a:r>
              <a:rPr lang="en-US" dirty="0"/>
              <a:t>… DONTNEED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7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067" dirty="0"/>
              <a:t>Race condition: Examples</a:t>
            </a:r>
            <a:br>
              <a:rPr lang="en-US" sz="5067" dirty="0"/>
            </a:br>
            <a:r>
              <a:rPr lang="en-US" sz="5067" dirty="0"/>
              <a:t>Dirty COW</a:t>
            </a:r>
            <a:endParaRPr lang="en-GB" sz="5067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027487" y="2685607"/>
            <a:ext cx="807458" cy="123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0AB51C5-29D0-47F7-8EA0-6F0DA5D34705}"/>
              </a:ext>
            </a:extLst>
          </p:cNvPr>
          <p:cNvSpPr/>
          <p:nvPr/>
        </p:nvSpPr>
        <p:spPr>
          <a:xfrm>
            <a:off x="1380931" y="1724501"/>
            <a:ext cx="2006081" cy="85840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 2:</a:t>
            </a:r>
            <a:br>
              <a:rPr lang="en-US" dirty="0"/>
            </a:br>
            <a:r>
              <a:rPr lang="en-US" dirty="0" err="1"/>
              <a:t>madvise</a:t>
            </a:r>
            <a:r>
              <a:rPr lang="en-US" dirty="0"/>
              <a:t>… DONTNEED</a:t>
            </a:r>
            <a:endParaRPr lang="en-GB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23757EB-B341-48FE-8C7F-860A88F187CC}"/>
              </a:ext>
            </a:extLst>
          </p:cNvPr>
          <p:cNvSpPr/>
          <p:nvPr/>
        </p:nvSpPr>
        <p:spPr>
          <a:xfrm>
            <a:off x="3615612" y="1401336"/>
            <a:ext cx="3088433" cy="49424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 me delete this for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83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90916-7D8B-4B6E-B13C-50AE6BDB4DA2}"/>
              </a:ext>
            </a:extLst>
          </p:cNvPr>
          <p:cNvSpPr/>
          <p:nvPr/>
        </p:nvSpPr>
        <p:spPr>
          <a:xfrm>
            <a:off x="6809152" y="2373662"/>
            <a:ext cx="2054941" cy="608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File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95BD1-E5BF-464F-BB88-F2F5155D6C97}"/>
              </a:ext>
            </a:extLst>
          </p:cNvPr>
          <p:cNvSpPr/>
          <p:nvPr/>
        </p:nvSpPr>
        <p:spPr>
          <a:xfrm>
            <a:off x="3972546" y="3613078"/>
            <a:ext cx="2054941" cy="608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Root File</a:t>
            </a:r>
            <a:endParaRPr lang="en-GB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4269AC0-2785-44D4-ADB0-2E897B7E67D1}"/>
              </a:ext>
            </a:extLst>
          </p:cNvPr>
          <p:cNvSpPr/>
          <p:nvPr/>
        </p:nvSpPr>
        <p:spPr>
          <a:xfrm>
            <a:off x="2220686" y="2739572"/>
            <a:ext cx="1450910" cy="768738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5F045-AD5E-466D-9B28-98558630A5B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421626" y="3917247"/>
            <a:ext cx="550920" cy="1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40DF15-9940-400C-9A39-CA1450C0532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027487" y="2685607"/>
            <a:ext cx="807458" cy="123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0AB51C5-29D0-47F7-8EA0-6F0DA5D34705}"/>
              </a:ext>
            </a:extLst>
          </p:cNvPr>
          <p:cNvSpPr/>
          <p:nvPr/>
        </p:nvSpPr>
        <p:spPr>
          <a:xfrm>
            <a:off x="1380931" y="1724501"/>
            <a:ext cx="2006081" cy="858407"/>
          </a:xfrm>
          <a:prstGeom prst="wedge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 2:</a:t>
            </a:r>
            <a:br>
              <a:rPr lang="en-US" dirty="0"/>
            </a:br>
            <a:r>
              <a:rPr lang="en-US" dirty="0" err="1"/>
              <a:t>madvise</a:t>
            </a:r>
            <a:r>
              <a:rPr lang="en-US" dirty="0"/>
              <a:t>… DONTNEED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10CDA-9DA8-4C00-8B96-3EA9BE7D31A3}"/>
              </a:ext>
            </a:extLst>
          </p:cNvPr>
          <p:cNvSpPr/>
          <p:nvPr/>
        </p:nvSpPr>
        <p:spPr>
          <a:xfrm>
            <a:off x="7861052" y="2347462"/>
            <a:ext cx="1003041" cy="330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61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E47C-B54C-472B-9E29-A9517D0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explained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0764-5D06-4511-969E-329A9C0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and Write are not atomic!</a:t>
            </a:r>
          </a:p>
          <a:p>
            <a:pPr lvl="1"/>
            <a:r>
              <a:rPr lang="en-US" dirty="0"/>
              <a:t>First locate</a:t>
            </a:r>
          </a:p>
          <a:p>
            <a:pPr lvl="1"/>
            <a:r>
              <a:rPr lang="en-US" dirty="0"/>
              <a:t>Then Write!</a:t>
            </a:r>
          </a:p>
          <a:p>
            <a:r>
              <a:rPr lang="en-US" dirty="0"/>
              <a:t>Concurrent thread can change where the virtual address point to!</a:t>
            </a:r>
          </a:p>
          <a:p>
            <a:r>
              <a:rPr lang="en-US" dirty="0"/>
              <a:t>Write to the original physical address</a:t>
            </a:r>
          </a:p>
          <a:p>
            <a:r>
              <a:rPr lang="en-US" dirty="0"/>
              <a:t>Even when you don’t have the privilege!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05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E47C-B54C-472B-9E29-A9517D0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explained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0764-5D06-4511-969E-329A9C02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and Write are not atomic!</a:t>
            </a:r>
          </a:p>
          <a:p>
            <a:pPr lvl="1"/>
            <a:r>
              <a:rPr lang="en-US" dirty="0"/>
              <a:t>First locate</a:t>
            </a:r>
          </a:p>
          <a:p>
            <a:pPr lvl="1"/>
            <a:r>
              <a:rPr lang="en-US" dirty="0"/>
              <a:t>Then Write!</a:t>
            </a:r>
          </a:p>
          <a:p>
            <a:r>
              <a:rPr lang="en-US" dirty="0"/>
              <a:t>Concurrent thread can change where the virtual address point to!</a:t>
            </a:r>
          </a:p>
          <a:p>
            <a:r>
              <a:rPr lang="en-US" dirty="0"/>
              <a:t>Write to the original physical address</a:t>
            </a:r>
          </a:p>
          <a:p>
            <a:r>
              <a:rPr lang="en-US" dirty="0"/>
              <a:t>Even when you don’t have the privilege!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b="1" i="1" dirty="0">
                <a:solidFill>
                  <a:srgbClr val="C00000"/>
                </a:solidFill>
              </a:rPr>
              <a:t>Linux kernel: &gt; 27 millions line of code</a:t>
            </a:r>
          </a:p>
          <a:p>
            <a:pPr marL="0" indent="0">
              <a:buNone/>
            </a:pPr>
            <a:r>
              <a:rPr lang="en-GB" b="1" i="1" dirty="0">
                <a:solidFill>
                  <a:srgbClr val="C00000"/>
                </a:solidFill>
              </a:rPr>
              <a:t>There is probably plenty of bugs…</a:t>
            </a:r>
          </a:p>
        </p:txBody>
      </p:sp>
    </p:spTree>
    <p:extLst>
      <p:ext uri="{BB962C8B-B14F-4D97-AF65-F5344CB8AC3E}">
        <p14:creationId xmlns:p14="http://schemas.microsoft.com/office/powerpoint/2010/main" val="318359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A1CD-1E91-4ABA-9F15-16ED691F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dirty cow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D6CB-54ED-4F04-BF85-8CB71837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Dirty Copy on Write</a:t>
            </a:r>
          </a:p>
          <a:p>
            <a:r>
              <a:rPr lang="en-US" dirty="0"/>
              <a:t>CVE-2016-5195 (fixed October 2016)</a:t>
            </a:r>
          </a:p>
          <a:p>
            <a:r>
              <a:rPr lang="en-US" dirty="0"/>
              <a:t>Linux vulnerability that could be exploited to gain </a:t>
            </a:r>
            <a:br>
              <a:rPr lang="en-US" dirty="0"/>
            </a:br>
            <a:r>
              <a:rPr lang="en-US" dirty="0"/>
              <a:t>root access</a:t>
            </a:r>
          </a:p>
          <a:p>
            <a:r>
              <a:rPr lang="en-US" dirty="0"/>
              <a:t>Concurrency issue relating to how memory </a:t>
            </a:r>
            <a:br>
              <a:rPr lang="en-US" dirty="0"/>
            </a:br>
            <a:r>
              <a:rPr lang="en-US" dirty="0"/>
              <a:t>is managed 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FC7058-D7B2-4143-B77A-BE8A4ACA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4" y="4237269"/>
            <a:ext cx="1757590" cy="20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CDA-EDC9-454A-9CCF-D3565D5E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dirty cow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A127-6B7F-427C-8145-8A718A76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privilege escalation</a:t>
            </a:r>
          </a:p>
          <a:p>
            <a:r>
              <a:rPr lang="en-US" dirty="0"/>
              <a:t>Allows an attacker to write to a file that is read only</a:t>
            </a:r>
          </a:p>
          <a:p>
            <a:r>
              <a:rPr lang="en-US" dirty="0"/>
              <a:t>Can be used to gain a foot in a machine</a:t>
            </a:r>
          </a:p>
          <a:p>
            <a:pPr lvl="1"/>
            <a:r>
              <a:rPr lang="en-US" dirty="0"/>
              <a:t>e.g. by modifying /bin/bash</a:t>
            </a:r>
          </a:p>
          <a:p>
            <a:pPr lvl="1"/>
            <a:r>
              <a:rPr lang="en-US" dirty="0"/>
              <a:t>e.g. libraries</a:t>
            </a:r>
          </a:p>
          <a:p>
            <a:pPr lvl="1"/>
            <a:r>
              <a:rPr lang="en-US" dirty="0"/>
              <a:t>e.g. system configurations</a:t>
            </a:r>
          </a:p>
          <a:p>
            <a:pPr lvl="1"/>
            <a:r>
              <a:rPr lang="en-US" dirty="0"/>
              <a:t>e.g. overwriting /</a:t>
            </a:r>
            <a:r>
              <a:rPr lang="en-US" dirty="0" err="1"/>
              <a:t>etc</a:t>
            </a:r>
            <a:r>
              <a:rPr lang="en-US" dirty="0"/>
              <a:t>/passwd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0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108-6C73-4016-9C0A-4AD8891E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1478-EABA-475B-8D07-BBD2FA3D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mmap</a:t>
            </a:r>
            <a:endParaRPr lang="en-US" dirty="0"/>
          </a:p>
          <a:p>
            <a:pPr lvl="1"/>
            <a:r>
              <a:rPr lang="en-US" dirty="0"/>
              <a:t>Link to the man page on the course website</a:t>
            </a:r>
          </a:p>
          <a:p>
            <a:r>
              <a:rPr lang="en-US" dirty="0"/>
              <a:t>maps files or devices to virtual memory of a process</a:t>
            </a:r>
          </a:p>
          <a:p>
            <a:r>
              <a:rPr lang="en-US" dirty="0"/>
              <a:t>If changes are made and the </a:t>
            </a:r>
            <a:r>
              <a:rPr lang="en-US" dirty="0" err="1"/>
              <a:t>mmaping</a:t>
            </a:r>
            <a:r>
              <a:rPr lang="en-US" dirty="0"/>
              <a:t> is SHARED (e.g. MAP_SHARED flag) change to memory is copied to file</a:t>
            </a:r>
          </a:p>
          <a:p>
            <a:pPr lvl="1"/>
            <a:r>
              <a:rPr lang="en-US" dirty="0"/>
              <a:t>Minus some synchronization</a:t>
            </a:r>
          </a:p>
          <a:p>
            <a:pPr lvl="1"/>
            <a:r>
              <a:rPr lang="en-US" dirty="0"/>
              <a:t>Can be forced with </a:t>
            </a:r>
            <a:r>
              <a:rPr lang="en-US" dirty="0" err="1"/>
              <a:t>msync</a:t>
            </a:r>
            <a:endParaRPr lang="en-US" dirty="0"/>
          </a:p>
          <a:p>
            <a:r>
              <a:rPr lang="en-US" dirty="0"/>
              <a:t>More details in the man page.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7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B894-43AB-48BA-9BDA-1CFEF8AA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code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1039-EB92-44C6-8EE0-827968E2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size_t</a:t>
            </a:r>
            <a:r>
              <a:rPr lang="en-US" dirty="0"/>
              <a:t> size;</a:t>
            </a:r>
          </a:p>
          <a:p>
            <a:pPr marL="0" indent="0">
              <a:buNone/>
            </a:pPr>
            <a:r>
              <a:rPr lang="en-US" dirty="0"/>
              <a:t>const char* </a:t>
            </a:r>
            <a:r>
              <a:rPr lang="en-US" dirty="0" err="1"/>
              <a:t>mmaped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 = open (“file.txt", O_RDONLY);</a:t>
            </a:r>
          </a:p>
          <a:p>
            <a:pPr marL="0" indent="0">
              <a:buNone/>
            </a:pPr>
            <a:r>
              <a:rPr lang="en-GB" dirty="0"/>
              <a:t>// get file size e.g. with stat</a:t>
            </a:r>
          </a:p>
          <a:p>
            <a:pPr marL="0" indent="0">
              <a:buNone/>
            </a:pPr>
            <a:r>
              <a:rPr lang="en-US" dirty="0"/>
              <a:t>mapped = </a:t>
            </a:r>
            <a:r>
              <a:rPr lang="en-US" dirty="0" err="1"/>
              <a:t>mmap</a:t>
            </a:r>
            <a:r>
              <a:rPr lang="en-US" dirty="0"/>
              <a:t> (0, size, PROT_READ, MAP_PRIVATE, </a:t>
            </a:r>
            <a:r>
              <a:rPr lang="en-US" dirty="0" err="1"/>
              <a:t>fd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 err="1"/>
              <a:t>mmaped</a:t>
            </a:r>
            <a:r>
              <a:rPr lang="en-US" dirty="0"/>
              <a:t>[10]; // content of the file at address 10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7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B894-43AB-48BA-9BDA-1CFEF8AA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mmap</a:t>
            </a:r>
            <a:r>
              <a:rPr lang="en-US" dirty="0"/>
              <a:t> code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1039-EB92-44C6-8EE0-827968E2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size_t</a:t>
            </a:r>
            <a:r>
              <a:rPr lang="en-US" dirty="0"/>
              <a:t> size;</a:t>
            </a:r>
          </a:p>
          <a:p>
            <a:pPr marL="0" indent="0">
              <a:buNone/>
            </a:pPr>
            <a:r>
              <a:rPr lang="en-US" dirty="0" err="1"/>
              <a:t>fd</a:t>
            </a:r>
            <a:r>
              <a:rPr lang="en-US" dirty="0"/>
              <a:t> = open (“file.txt", O_RDONLY);</a:t>
            </a:r>
          </a:p>
          <a:p>
            <a:pPr marL="0" indent="0">
              <a:buNone/>
            </a:pPr>
            <a:r>
              <a:rPr lang="en-GB" dirty="0"/>
              <a:t>// get file size e.g. with stat</a:t>
            </a:r>
          </a:p>
          <a:p>
            <a:pPr marL="0" indent="0">
              <a:buNone/>
            </a:pPr>
            <a:r>
              <a:rPr lang="en-US" dirty="0"/>
              <a:t>mapped = </a:t>
            </a:r>
            <a:r>
              <a:rPr lang="en-US" dirty="0" err="1"/>
              <a:t>mmap</a:t>
            </a:r>
            <a:r>
              <a:rPr lang="en-US" dirty="0"/>
              <a:t> (0, size, PROT_READ, MAP_PRIVATE, </a:t>
            </a:r>
            <a:r>
              <a:rPr lang="en-US" dirty="0" err="1"/>
              <a:t>fd</a:t>
            </a:r>
            <a:r>
              <a:rPr lang="en-US" dirty="0"/>
              <a:t>, 0);</a:t>
            </a:r>
          </a:p>
          <a:p>
            <a:pPr marL="0" indent="0">
              <a:buNone/>
            </a:pPr>
            <a:r>
              <a:rPr lang="en-US" dirty="0" err="1"/>
              <a:t>mmaped</a:t>
            </a:r>
            <a:r>
              <a:rPr lang="en-US" dirty="0"/>
              <a:t>[10]; // content of the file at address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Exercise: try this at home!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0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58D8-28DA-40B9-9E19-DD0DAB73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0ECF-F8D1-4969-8796-744D718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can be </a:t>
            </a:r>
            <a:r>
              <a:rPr lang="en-US" dirty="0" err="1"/>
              <a:t>mmaped</a:t>
            </a:r>
            <a:r>
              <a:rPr lang="en-US" dirty="0"/>
              <a:t> as </a:t>
            </a:r>
            <a:r>
              <a:rPr lang="en-US" b="1" dirty="0"/>
              <a:t>private</a:t>
            </a:r>
          </a:p>
          <a:p>
            <a:r>
              <a:rPr lang="en-US" dirty="0"/>
              <a:t>Change to privately </a:t>
            </a:r>
            <a:r>
              <a:rPr lang="en-US" dirty="0" err="1"/>
              <a:t>mmaped</a:t>
            </a:r>
            <a:r>
              <a:rPr lang="en-US" dirty="0"/>
              <a:t> file do not affect the underlying file</a:t>
            </a:r>
          </a:p>
          <a:p>
            <a:r>
              <a:rPr lang="en-US" dirty="0"/>
              <a:t>Private </a:t>
            </a:r>
            <a:r>
              <a:rPr lang="en-US" dirty="0" err="1"/>
              <a:t>mmaped</a:t>
            </a:r>
            <a:r>
              <a:rPr lang="en-US" dirty="0"/>
              <a:t> file can be read/write regardless of access to the underlying file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… but sometimes you could change the underlying file!</a:t>
            </a:r>
          </a:p>
          <a:p>
            <a:pPr lvl="1"/>
            <a:r>
              <a:rPr lang="en-GB" dirty="0"/>
              <a:t>dirty COW!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9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07E5-F471-442D-8C79-C93D730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COW illustrated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23FB00-FF28-4A76-B91C-8F98A386D030}"/>
              </a:ext>
            </a:extLst>
          </p:cNvPr>
          <p:cNvSpPr/>
          <p:nvPr/>
        </p:nvSpPr>
        <p:spPr>
          <a:xfrm>
            <a:off x="1297858" y="3664974"/>
            <a:ext cx="2123768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Evil Program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78D606-0867-460A-A1B1-B7D27388CDFD}"/>
              </a:ext>
            </a:extLst>
          </p:cNvPr>
          <p:cNvSpPr/>
          <p:nvPr/>
        </p:nvSpPr>
        <p:spPr>
          <a:xfrm>
            <a:off x="3972545" y="2047668"/>
            <a:ext cx="2054942" cy="833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E420D-A631-4C67-9EC0-517569001A81}"/>
              </a:ext>
            </a:extLst>
          </p:cNvPr>
          <p:cNvSpPr/>
          <p:nvPr/>
        </p:nvSpPr>
        <p:spPr>
          <a:xfrm>
            <a:off x="3972545" y="3229997"/>
            <a:ext cx="2054942" cy="17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783B5-6EBB-4C68-B32D-0B1689D479E1}"/>
              </a:ext>
            </a:extLst>
          </p:cNvPr>
          <p:cNvSpPr/>
          <p:nvPr/>
        </p:nvSpPr>
        <p:spPr>
          <a:xfrm>
            <a:off x="6809151" y="2047667"/>
            <a:ext cx="2054942" cy="288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Cow">
            <a:extLst>
              <a:ext uri="{FF2B5EF4-FFF2-40B4-BE49-F238E27FC236}">
                <a16:creationId xmlns:a16="http://schemas.microsoft.com/office/drawing/2014/main" id="{A7D2C2D7-C94B-4204-A6C0-0AB38A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39" y="2739572"/>
            <a:ext cx="1101837" cy="124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C9370-BECB-4ED9-A1D3-3FCCF899C0BB}"/>
              </a:ext>
            </a:extLst>
          </p:cNvPr>
          <p:cNvSpPr txBox="1"/>
          <p:nvPr/>
        </p:nvSpPr>
        <p:spPr>
          <a:xfrm>
            <a:off x="3972545" y="4959114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Virtual Address Space</a:t>
            </a:r>
            <a:endParaRPr lang="en-GB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086F1-9F25-4B78-B946-76F98CE9AFA4}"/>
              </a:ext>
            </a:extLst>
          </p:cNvPr>
          <p:cNvSpPr txBox="1"/>
          <p:nvPr/>
        </p:nvSpPr>
        <p:spPr>
          <a:xfrm>
            <a:off x="6809151" y="1401336"/>
            <a:ext cx="2054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28808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790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Systems &amp; Software Security COMSM0050 2020/2021</vt:lpstr>
      <vt:lpstr>Race condition: Examples Dirty COW</vt:lpstr>
      <vt:lpstr>Example 3: dirty cow</vt:lpstr>
      <vt:lpstr>Example 3: dirty cow</vt:lpstr>
      <vt:lpstr>Memory Mapped Files</vt:lpstr>
      <vt:lpstr>mmap code example</vt:lpstr>
      <vt:lpstr>mmap code example</vt:lpstr>
      <vt:lpstr>Memory Mapped Files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Dirty COW illustrated</vt:lpstr>
      <vt:lpstr>Problem explained</vt:lpstr>
      <vt:lpstr>Problem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2020-08-24T07:10:23Z</dcterms:created>
  <dcterms:modified xsi:type="dcterms:W3CDTF">2020-08-24T13:19:41Z</dcterms:modified>
</cp:coreProperties>
</file>