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73" r:id="rId3"/>
    <p:sldId id="377" r:id="rId4"/>
    <p:sldId id="376" r:id="rId5"/>
    <p:sldId id="374" r:id="rId6"/>
    <p:sldId id="375" r:id="rId7"/>
    <p:sldId id="378" r:id="rId8"/>
    <p:sldId id="379" r:id="rId9"/>
    <p:sldId id="380" r:id="rId10"/>
    <p:sldId id="3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7F74E-C547-473C-9B7F-A19EBC9EE55E}" v="3" dt="2020-09-28T12:21:54.554"/>
    <p1510:client id="{C38FB24A-4CEF-4F22-9320-0C8DED752C3E}" v="2" dt="2020-10-02T08:40:53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A977F74E-C547-473C-9B7F-A19EBC9EE55E}"/>
    <pc:docChg chg="undo redo custSel addSld delSld modSld">
      <pc:chgData name="Thomas Pasquier" userId="65a57d93-3594-4ade-85de-8647ad8982c6" providerId="ADAL" clId="{A977F74E-C547-473C-9B7F-A19EBC9EE55E}" dt="2020-10-02T08:27:53.120" v="2168" actId="313"/>
      <pc:docMkLst>
        <pc:docMk/>
      </pc:docMkLst>
      <pc:sldChg chg="modSp mod">
        <pc:chgData name="Thomas Pasquier" userId="65a57d93-3594-4ade-85de-8647ad8982c6" providerId="ADAL" clId="{A977F74E-C547-473C-9B7F-A19EBC9EE55E}" dt="2020-09-28T12:10:47.799" v="37" actId="14100"/>
        <pc:sldMkLst>
          <pc:docMk/>
          <pc:sldMk cId="2142012543" sldId="373"/>
        </pc:sldMkLst>
        <pc:spChg chg="mod">
          <ac:chgData name="Thomas Pasquier" userId="65a57d93-3594-4ade-85de-8647ad8982c6" providerId="ADAL" clId="{A977F74E-C547-473C-9B7F-A19EBC9EE55E}" dt="2020-09-28T12:10:47.799" v="37" actId="14100"/>
          <ac:spMkLst>
            <pc:docMk/>
            <pc:sldMk cId="2142012543" sldId="373"/>
            <ac:spMk id="4" creationId="{F8252081-293B-4AEE-9C06-481BD0DC5FB4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2732611758" sldId="374"/>
        </pc:sldMkLst>
      </pc:sldChg>
      <pc:sldChg chg="addSp delSp modSp new mod modClrScheme chgLayout">
        <pc:chgData name="Thomas Pasquier" userId="65a57d93-3594-4ade-85de-8647ad8982c6" providerId="ADAL" clId="{A977F74E-C547-473C-9B7F-A19EBC9EE55E}" dt="2020-09-28T12:12:16.238" v="285" actId="313"/>
        <pc:sldMkLst>
          <pc:docMk/>
          <pc:sldMk cId="3220429609" sldId="374"/>
        </pc:sldMkLst>
        <pc:spChg chg="del mod ord">
          <ac:chgData name="Thomas Pasquier" userId="65a57d93-3594-4ade-85de-8647ad8982c6" providerId="ADAL" clId="{A977F74E-C547-473C-9B7F-A19EBC9EE55E}" dt="2020-09-28T12:11:05.295" v="40" actId="700"/>
          <ac:spMkLst>
            <pc:docMk/>
            <pc:sldMk cId="3220429609" sldId="374"/>
            <ac:spMk id="2" creationId="{C2D9FDE2-0474-4CFF-A0A2-1978649898FE}"/>
          </ac:spMkLst>
        </pc:spChg>
        <pc:spChg chg="del mod ord">
          <ac:chgData name="Thomas Pasquier" userId="65a57d93-3594-4ade-85de-8647ad8982c6" providerId="ADAL" clId="{A977F74E-C547-473C-9B7F-A19EBC9EE55E}" dt="2020-09-28T12:11:05.295" v="40" actId="700"/>
          <ac:spMkLst>
            <pc:docMk/>
            <pc:sldMk cId="3220429609" sldId="374"/>
            <ac:spMk id="3" creationId="{5E0121A6-272B-40A6-BEDB-D97A64B67554}"/>
          </ac:spMkLst>
        </pc:spChg>
        <pc:spChg chg="add mod ord">
          <ac:chgData name="Thomas Pasquier" userId="65a57d93-3594-4ade-85de-8647ad8982c6" providerId="ADAL" clId="{A977F74E-C547-473C-9B7F-A19EBC9EE55E}" dt="2020-09-28T12:12:16.238" v="285" actId="313"/>
          <ac:spMkLst>
            <pc:docMk/>
            <pc:sldMk cId="3220429609" sldId="374"/>
            <ac:spMk id="4" creationId="{0E123B0F-68C5-454C-9D48-AC6974D5D5CD}"/>
          </ac:spMkLst>
        </pc:spChg>
        <pc:spChg chg="add mod ord">
          <ac:chgData name="Thomas Pasquier" userId="65a57d93-3594-4ade-85de-8647ad8982c6" providerId="ADAL" clId="{A977F74E-C547-473C-9B7F-A19EBC9EE55E}" dt="2020-09-28T12:12:09.467" v="283" actId="20577"/>
          <ac:spMkLst>
            <pc:docMk/>
            <pc:sldMk cId="3220429609" sldId="374"/>
            <ac:spMk id="5" creationId="{B26E440D-F19D-45A3-977C-C3BC6A173FF2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15945084" sldId="375"/>
        </pc:sldMkLst>
      </pc:sldChg>
      <pc:sldChg chg="modSp add mod">
        <pc:chgData name="Thomas Pasquier" userId="65a57d93-3594-4ade-85de-8647ad8982c6" providerId="ADAL" clId="{A977F74E-C547-473C-9B7F-A19EBC9EE55E}" dt="2020-09-28T12:13:41.399" v="437" actId="207"/>
        <pc:sldMkLst>
          <pc:docMk/>
          <pc:sldMk cId="1551864370" sldId="375"/>
        </pc:sldMkLst>
        <pc:spChg chg="mod">
          <ac:chgData name="Thomas Pasquier" userId="65a57d93-3594-4ade-85de-8647ad8982c6" providerId="ADAL" clId="{A977F74E-C547-473C-9B7F-A19EBC9EE55E}" dt="2020-09-28T12:13:41.399" v="437" actId="207"/>
          <ac:spMkLst>
            <pc:docMk/>
            <pc:sldMk cId="1551864370" sldId="375"/>
            <ac:spMk id="5" creationId="{B26E440D-F19D-45A3-977C-C3BC6A173FF2}"/>
          </ac:spMkLst>
        </pc:spChg>
      </pc:sldChg>
      <pc:sldChg chg="modSp new mod">
        <pc:chgData name="Thomas Pasquier" userId="65a57d93-3594-4ade-85de-8647ad8982c6" providerId="ADAL" clId="{A977F74E-C547-473C-9B7F-A19EBC9EE55E}" dt="2020-09-28T12:16:58.572" v="623" actId="20577"/>
        <pc:sldMkLst>
          <pc:docMk/>
          <pc:sldMk cId="2441152700" sldId="376"/>
        </pc:sldMkLst>
        <pc:spChg chg="mod">
          <ac:chgData name="Thomas Pasquier" userId="65a57d93-3594-4ade-85de-8647ad8982c6" providerId="ADAL" clId="{A977F74E-C547-473C-9B7F-A19EBC9EE55E}" dt="2020-09-28T12:15:49.597" v="459" actId="20577"/>
          <ac:spMkLst>
            <pc:docMk/>
            <pc:sldMk cId="2441152700" sldId="376"/>
            <ac:spMk id="2" creationId="{9AD0A9CB-31F7-4B41-A0EC-D5CB9D49425C}"/>
          </ac:spMkLst>
        </pc:spChg>
        <pc:spChg chg="mod">
          <ac:chgData name="Thomas Pasquier" userId="65a57d93-3594-4ade-85de-8647ad8982c6" providerId="ADAL" clId="{A977F74E-C547-473C-9B7F-A19EBC9EE55E}" dt="2020-09-28T12:16:58.572" v="623" actId="20577"/>
          <ac:spMkLst>
            <pc:docMk/>
            <pc:sldMk cId="2441152700" sldId="376"/>
            <ac:spMk id="3" creationId="{1B778394-6BDC-445B-B1F9-568172CA6803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3130206663" sldId="376"/>
        </pc:sldMkLst>
      </pc:sldChg>
      <pc:sldChg chg="modSp new mod">
        <pc:chgData name="Thomas Pasquier" userId="65a57d93-3594-4ade-85de-8647ad8982c6" providerId="ADAL" clId="{A977F74E-C547-473C-9B7F-A19EBC9EE55E}" dt="2020-09-28T12:19:18.177" v="702"/>
        <pc:sldMkLst>
          <pc:docMk/>
          <pc:sldMk cId="2245966910" sldId="377"/>
        </pc:sldMkLst>
        <pc:spChg chg="mod">
          <ac:chgData name="Thomas Pasquier" userId="65a57d93-3594-4ade-85de-8647ad8982c6" providerId="ADAL" clId="{A977F74E-C547-473C-9B7F-A19EBC9EE55E}" dt="2020-09-28T12:17:35.995" v="643" actId="20577"/>
          <ac:spMkLst>
            <pc:docMk/>
            <pc:sldMk cId="2245966910" sldId="377"/>
            <ac:spMk id="2" creationId="{C4674783-109D-42EA-8955-935D27A2F06B}"/>
          </ac:spMkLst>
        </pc:spChg>
        <pc:spChg chg="mod">
          <ac:chgData name="Thomas Pasquier" userId="65a57d93-3594-4ade-85de-8647ad8982c6" providerId="ADAL" clId="{A977F74E-C547-473C-9B7F-A19EBC9EE55E}" dt="2020-09-28T12:19:18.177" v="702"/>
          <ac:spMkLst>
            <pc:docMk/>
            <pc:sldMk cId="2245966910" sldId="377"/>
            <ac:spMk id="3" creationId="{F2F91D1A-13CA-4DD6-BADA-3CBCED931625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3239836054" sldId="377"/>
        </pc:sldMkLst>
      </pc:sldChg>
      <pc:sldChg chg="addSp modSp new mod">
        <pc:chgData name="Thomas Pasquier" userId="65a57d93-3594-4ade-85de-8647ad8982c6" providerId="ADAL" clId="{A977F74E-C547-473C-9B7F-A19EBC9EE55E}" dt="2020-09-28T12:22:12.286" v="920" actId="1076"/>
        <pc:sldMkLst>
          <pc:docMk/>
          <pc:sldMk cId="2594400836" sldId="378"/>
        </pc:sldMkLst>
        <pc:spChg chg="mod">
          <ac:chgData name="Thomas Pasquier" userId="65a57d93-3594-4ade-85de-8647ad8982c6" providerId="ADAL" clId="{A977F74E-C547-473C-9B7F-A19EBC9EE55E}" dt="2020-09-28T12:20:11.539" v="748" actId="20577"/>
          <ac:spMkLst>
            <pc:docMk/>
            <pc:sldMk cId="2594400836" sldId="378"/>
            <ac:spMk id="2" creationId="{BF3224BF-5E83-4225-9574-32DA473AAEE3}"/>
          </ac:spMkLst>
        </pc:spChg>
        <pc:spChg chg="mod">
          <ac:chgData name="Thomas Pasquier" userId="65a57d93-3594-4ade-85de-8647ad8982c6" providerId="ADAL" clId="{A977F74E-C547-473C-9B7F-A19EBC9EE55E}" dt="2020-09-28T12:21:07.310" v="896" actId="20577"/>
          <ac:spMkLst>
            <pc:docMk/>
            <pc:sldMk cId="2594400836" sldId="378"/>
            <ac:spMk id="3" creationId="{0869A83C-C86C-4C59-B6BF-A8EEC0464CAD}"/>
          </ac:spMkLst>
        </pc:spChg>
        <pc:spChg chg="add mod">
          <ac:chgData name="Thomas Pasquier" userId="65a57d93-3594-4ade-85de-8647ad8982c6" providerId="ADAL" clId="{A977F74E-C547-473C-9B7F-A19EBC9EE55E}" dt="2020-09-28T12:21:59.117" v="908" actId="1076"/>
          <ac:spMkLst>
            <pc:docMk/>
            <pc:sldMk cId="2594400836" sldId="378"/>
            <ac:spMk id="6" creationId="{CEB3AEF4-ABF0-4DF7-8024-EAB30BC566A9}"/>
          </ac:spMkLst>
        </pc:spChg>
        <pc:spChg chg="add mod">
          <ac:chgData name="Thomas Pasquier" userId="65a57d93-3594-4ade-85de-8647ad8982c6" providerId="ADAL" clId="{A977F74E-C547-473C-9B7F-A19EBC9EE55E}" dt="2020-09-28T12:22:12.286" v="920" actId="1076"/>
          <ac:spMkLst>
            <pc:docMk/>
            <pc:sldMk cId="2594400836" sldId="378"/>
            <ac:spMk id="8" creationId="{5E82E78D-DEB5-45F8-8BDC-CCBC99CF3492}"/>
          </ac:spMkLst>
        </pc:spChg>
        <pc:picChg chg="add mod">
          <ac:chgData name="Thomas Pasquier" userId="65a57d93-3594-4ade-85de-8647ad8982c6" providerId="ADAL" clId="{A977F74E-C547-473C-9B7F-A19EBC9EE55E}" dt="2020-09-28T12:21:49.535" v="901" actId="962"/>
          <ac:picMkLst>
            <pc:docMk/>
            <pc:sldMk cId="2594400836" sldId="378"/>
            <ac:picMk id="5" creationId="{B192638A-B2D3-46B3-98D4-D7016AF0592A}"/>
          </ac:picMkLst>
        </pc:pic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2752461212" sldId="378"/>
        </pc:sldMkLst>
      </pc:sldChg>
      <pc:sldChg chg="modSp new mod">
        <pc:chgData name="Thomas Pasquier" userId="65a57d93-3594-4ade-85de-8647ad8982c6" providerId="ADAL" clId="{A977F74E-C547-473C-9B7F-A19EBC9EE55E}" dt="2020-09-28T12:25:22.108" v="1179" actId="20577"/>
        <pc:sldMkLst>
          <pc:docMk/>
          <pc:sldMk cId="1274833188" sldId="379"/>
        </pc:sldMkLst>
        <pc:spChg chg="mod">
          <ac:chgData name="Thomas Pasquier" userId="65a57d93-3594-4ade-85de-8647ad8982c6" providerId="ADAL" clId="{A977F74E-C547-473C-9B7F-A19EBC9EE55E}" dt="2020-09-28T12:23:28.542" v="937" actId="20577"/>
          <ac:spMkLst>
            <pc:docMk/>
            <pc:sldMk cId="1274833188" sldId="379"/>
            <ac:spMk id="2" creationId="{6066B5E7-EAEB-4528-B28D-D0C64B183C65}"/>
          </ac:spMkLst>
        </pc:spChg>
        <pc:spChg chg="mod">
          <ac:chgData name="Thomas Pasquier" userId="65a57d93-3594-4ade-85de-8647ad8982c6" providerId="ADAL" clId="{A977F74E-C547-473C-9B7F-A19EBC9EE55E}" dt="2020-09-28T12:25:22.108" v="1179" actId="20577"/>
          <ac:spMkLst>
            <pc:docMk/>
            <pc:sldMk cId="1274833188" sldId="379"/>
            <ac:spMk id="3" creationId="{C6B19CFB-5C80-41E6-9F01-CFCC4D94ECD2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1566725548" sldId="379"/>
        </pc:sldMkLst>
      </pc:sldChg>
      <pc:sldChg chg="modSp new mod">
        <pc:chgData name="Thomas Pasquier" userId="65a57d93-3594-4ade-85de-8647ad8982c6" providerId="ADAL" clId="{A977F74E-C547-473C-9B7F-A19EBC9EE55E}" dt="2020-09-28T12:31:00.074" v="1603" actId="20577"/>
        <pc:sldMkLst>
          <pc:docMk/>
          <pc:sldMk cId="1897585417" sldId="380"/>
        </pc:sldMkLst>
        <pc:spChg chg="mod">
          <ac:chgData name="Thomas Pasquier" userId="65a57d93-3594-4ade-85de-8647ad8982c6" providerId="ADAL" clId="{A977F74E-C547-473C-9B7F-A19EBC9EE55E}" dt="2020-09-28T12:27:07.057" v="1205" actId="20577"/>
          <ac:spMkLst>
            <pc:docMk/>
            <pc:sldMk cId="1897585417" sldId="380"/>
            <ac:spMk id="2" creationId="{8691EF57-CE0B-404A-A73B-ACEE77034D3A}"/>
          </ac:spMkLst>
        </pc:spChg>
        <pc:spChg chg="mod">
          <ac:chgData name="Thomas Pasquier" userId="65a57d93-3594-4ade-85de-8647ad8982c6" providerId="ADAL" clId="{A977F74E-C547-473C-9B7F-A19EBC9EE55E}" dt="2020-09-28T12:31:00.074" v="1603" actId="20577"/>
          <ac:spMkLst>
            <pc:docMk/>
            <pc:sldMk cId="1897585417" sldId="380"/>
            <ac:spMk id="3" creationId="{609160DA-D6AF-49C8-877A-1CED1D4B55EB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4051917721" sldId="380"/>
        </pc:sldMkLst>
      </pc:sldChg>
      <pc:sldChg chg="modSp new mod">
        <pc:chgData name="Thomas Pasquier" userId="65a57d93-3594-4ade-85de-8647ad8982c6" providerId="ADAL" clId="{A977F74E-C547-473C-9B7F-A19EBC9EE55E}" dt="2020-10-02T08:27:53.120" v="2168" actId="313"/>
        <pc:sldMkLst>
          <pc:docMk/>
          <pc:sldMk cId="1016847311" sldId="381"/>
        </pc:sldMkLst>
        <pc:spChg chg="mod">
          <ac:chgData name="Thomas Pasquier" userId="65a57d93-3594-4ade-85de-8647ad8982c6" providerId="ADAL" clId="{A977F74E-C547-473C-9B7F-A19EBC9EE55E}" dt="2020-09-28T12:34:13.367" v="1927" actId="20577"/>
          <ac:spMkLst>
            <pc:docMk/>
            <pc:sldMk cId="1016847311" sldId="381"/>
            <ac:spMk id="2" creationId="{18A1601C-7EF6-4071-958F-BA1A8E434987}"/>
          </ac:spMkLst>
        </pc:spChg>
        <pc:spChg chg="mod">
          <ac:chgData name="Thomas Pasquier" userId="65a57d93-3594-4ade-85de-8647ad8982c6" providerId="ADAL" clId="{A977F74E-C547-473C-9B7F-A19EBC9EE55E}" dt="2020-10-02T08:27:53.120" v="2168" actId="313"/>
          <ac:spMkLst>
            <pc:docMk/>
            <pc:sldMk cId="1016847311" sldId="381"/>
            <ac:spMk id="3" creationId="{3B59FE6C-FB06-4E4D-A7F9-C316182FA703}"/>
          </ac:spMkLst>
        </pc:spChg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2630876013" sldId="381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1168039705" sldId="382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3558823352" sldId="383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776578788" sldId="384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3808366519" sldId="385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2769354922" sldId="386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2790737052" sldId="388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3620001579" sldId="389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4148831357" sldId="390"/>
        </pc:sldMkLst>
      </pc:sldChg>
      <pc:sldChg chg="del">
        <pc:chgData name="Thomas Pasquier" userId="65a57d93-3594-4ade-85de-8647ad8982c6" providerId="ADAL" clId="{A977F74E-C547-473C-9B7F-A19EBC9EE55E}" dt="2020-09-28T12:10:59.065" v="38" actId="47"/>
        <pc:sldMkLst>
          <pc:docMk/>
          <pc:sldMk cId="1455706929" sldId="391"/>
        </pc:sldMkLst>
      </pc:sldChg>
    </pc:docChg>
  </pc:docChgLst>
  <pc:docChgLst>
    <pc:chgData name="Thomas Pasquier" userId="65a57d93-3594-4ade-85de-8647ad8982c6" providerId="ADAL" clId="{81D2BFDC-1EFF-4556-9197-757D267EBD8D}"/>
    <pc:docChg chg="undo custSel addSld delSld modSld">
      <pc:chgData name="Thomas Pasquier" userId="65a57d93-3594-4ade-85de-8647ad8982c6" providerId="ADAL" clId="{81D2BFDC-1EFF-4556-9197-757D267EBD8D}" dt="2020-09-28T08:38:28.269" v="2261" actId="47"/>
      <pc:docMkLst>
        <pc:docMk/>
      </pc:docMkLst>
      <pc:sldChg chg="new del">
        <pc:chgData name="Thomas Pasquier" userId="65a57d93-3594-4ade-85de-8647ad8982c6" providerId="ADAL" clId="{81D2BFDC-1EFF-4556-9197-757D267EBD8D}" dt="2020-09-28T08:00:54.184" v="2" actId="680"/>
        <pc:sldMkLst>
          <pc:docMk/>
          <pc:sldMk cId="3620416708" sldId="25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75385487" sldId="36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892820092" sldId="362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941886944" sldId="363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3571816435" sldId="364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4070882898" sldId="365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656982790" sldId="366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34148114" sldId="367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65514284" sldId="36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795459547" sldId="369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998292084" sldId="370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535360859" sldId="37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679065949" sldId="372"/>
        </pc:sldMkLst>
      </pc:sldChg>
      <pc:sldChg chg="addSp delSp modSp new mod modClrScheme chgLayout">
        <pc:chgData name="Thomas Pasquier" userId="65a57d93-3594-4ade-85de-8647ad8982c6" providerId="ADAL" clId="{81D2BFDC-1EFF-4556-9197-757D267EBD8D}" dt="2020-09-28T08:01:14.771" v="37" actId="478"/>
        <pc:sldMkLst>
          <pc:docMk/>
          <pc:sldMk cId="2142012543" sldId="373"/>
        </pc:sldMkLst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2" creationId="{65377960-D769-4F36-B136-32817BF1879A}"/>
          </ac:spMkLst>
        </pc:spChg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3" creationId="{55F4E2B6-F0C7-49C6-A0B9-F40B69CDA301}"/>
          </ac:spMkLst>
        </pc:spChg>
        <pc:spChg chg="add mod ord">
          <ac:chgData name="Thomas Pasquier" userId="65a57d93-3594-4ade-85de-8647ad8982c6" providerId="ADAL" clId="{81D2BFDC-1EFF-4556-9197-757D267EBD8D}" dt="2020-09-28T08:01:10.715" v="36" actId="20577"/>
          <ac:spMkLst>
            <pc:docMk/>
            <pc:sldMk cId="2142012543" sldId="373"/>
            <ac:spMk id="4" creationId="{F8252081-293B-4AEE-9C06-481BD0DC5FB4}"/>
          </ac:spMkLst>
        </pc:spChg>
        <pc:spChg chg="add del mod ord">
          <ac:chgData name="Thomas Pasquier" userId="65a57d93-3594-4ade-85de-8647ad8982c6" providerId="ADAL" clId="{81D2BFDC-1EFF-4556-9197-757D267EBD8D}" dt="2020-09-28T08:01:14.771" v="37" actId="478"/>
          <ac:spMkLst>
            <pc:docMk/>
            <pc:sldMk cId="2142012543" sldId="373"/>
            <ac:spMk id="5" creationId="{0888E878-28E1-4510-B10A-7F1B4DECACCF}"/>
          </ac:spMkLst>
        </pc:spChg>
      </pc:sldChg>
      <pc:sldChg chg="addSp delSp modSp new mod modClrScheme chgLayout">
        <pc:chgData name="Thomas Pasquier" userId="65a57d93-3594-4ade-85de-8647ad8982c6" providerId="ADAL" clId="{81D2BFDC-1EFF-4556-9197-757D267EBD8D}" dt="2020-09-28T08:08:33.543" v="358" actId="207"/>
        <pc:sldMkLst>
          <pc:docMk/>
          <pc:sldMk cId="2251582181" sldId="374"/>
        </pc:sldMkLst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2" creationId="{42398F85-564A-4E9C-ADD1-AAC4691B660E}"/>
          </ac:spMkLst>
        </pc:spChg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3" creationId="{4E04794B-5CA3-4324-964F-5C961CEB6F34}"/>
          </ac:spMkLst>
        </pc:spChg>
        <pc:spChg chg="add mod ord">
          <ac:chgData name="Thomas Pasquier" userId="65a57d93-3594-4ade-85de-8647ad8982c6" providerId="ADAL" clId="{81D2BFDC-1EFF-4556-9197-757D267EBD8D}" dt="2020-09-28T08:03:12.644" v="56" actId="20577"/>
          <ac:spMkLst>
            <pc:docMk/>
            <pc:sldMk cId="2251582181" sldId="374"/>
            <ac:spMk id="4" creationId="{224DE23C-41E6-4095-9501-87A3380684DB}"/>
          </ac:spMkLst>
        </pc:spChg>
        <pc:spChg chg="add mod ord">
          <ac:chgData name="Thomas Pasquier" userId="65a57d93-3594-4ade-85de-8647ad8982c6" providerId="ADAL" clId="{81D2BFDC-1EFF-4556-9197-757D267EBD8D}" dt="2020-09-28T08:08:33.543" v="358" actId="207"/>
          <ac:spMkLst>
            <pc:docMk/>
            <pc:sldMk cId="2251582181" sldId="374"/>
            <ac:spMk id="5" creationId="{FED8FDC5-4AAE-40A6-8B45-BF291210BD1F}"/>
          </ac:spMkLst>
        </pc:spChg>
      </pc:sldChg>
      <pc:sldChg chg="modSp add mod">
        <pc:chgData name="Thomas Pasquier" userId="65a57d93-3594-4ade-85de-8647ad8982c6" providerId="ADAL" clId="{81D2BFDC-1EFF-4556-9197-757D267EBD8D}" dt="2020-09-28T08:10:27.996" v="590" actId="20577"/>
        <pc:sldMkLst>
          <pc:docMk/>
          <pc:sldMk cId="1570844720" sldId="375"/>
        </pc:sldMkLst>
        <pc:spChg chg="mod">
          <ac:chgData name="Thomas Pasquier" userId="65a57d93-3594-4ade-85de-8647ad8982c6" providerId="ADAL" clId="{81D2BFDC-1EFF-4556-9197-757D267EBD8D}" dt="2020-09-28T08:10:27.996" v="590" actId="20577"/>
          <ac:spMkLst>
            <pc:docMk/>
            <pc:sldMk cId="1570844720" sldId="375"/>
            <ac:spMk id="5" creationId="{FED8FDC5-4AAE-40A6-8B45-BF291210BD1F}"/>
          </ac:spMkLst>
        </pc:spChg>
      </pc:sldChg>
      <pc:sldChg chg="modSp new mod">
        <pc:chgData name="Thomas Pasquier" userId="65a57d93-3594-4ade-85de-8647ad8982c6" providerId="ADAL" clId="{81D2BFDC-1EFF-4556-9197-757D267EBD8D}" dt="2020-09-28T08:20:07.811" v="949" actId="20577"/>
        <pc:sldMkLst>
          <pc:docMk/>
          <pc:sldMk cId="3619896470" sldId="376"/>
        </pc:sldMkLst>
        <pc:spChg chg="mod">
          <ac:chgData name="Thomas Pasquier" userId="65a57d93-3594-4ade-85de-8647ad8982c6" providerId="ADAL" clId="{81D2BFDC-1EFF-4556-9197-757D267EBD8D}" dt="2020-09-28T08:19:10.631" v="887" actId="20577"/>
          <ac:spMkLst>
            <pc:docMk/>
            <pc:sldMk cId="3619896470" sldId="376"/>
            <ac:spMk id="2" creationId="{F6D89576-BCE0-42AE-A76B-04D7D0525BD9}"/>
          </ac:spMkLst>
        </pc:spChg>
        <pc:spChg chg="mod">
          <ac:chgData name="Thomas Pasquier" userId="65a57d93-3594-4ade-85de-8647ad8982c6" providerId="ADAL" clId="{81D2BFDC-1EFF-4556-9197-757D267EBD8D}" dt="2020-09-28T08:20:07.811" v="949" actId="20577"/>
          <ac:spMkLst>
            <pc:docMk/>
            <pc:sldMk cId="3619896470" sldId="376"/>
            <ac:spMk id="3" creationId="{B93A0A63-D390-447A-8D48-1D603BCA96C2}"/>
          </ac:spMkLst>
        </pc:spChg>
      </pc:sldChg>
      <pc:sldChg chg="modSp new mod">
        <pc:chgData name="Thomas Pasquier" userId="65a57d93-3594-4ade-85de-8647ad8982c6" providerId="ADAL" clId="{81D2BFDC-1EFF-4556-9197-757D267EBD8D}" dt="2020-09-28T08:24:43.888" v="1425" actId="33524"/>
        <pc:sldMkLst>
          <pc:docMk/>
          <pc:sldMk cId="3873003067" sldId="377"/>
        </pc:sldMkLst>
        <pc:spChg chg="mod">
          <ac:chgData name="Thomas Pasquier" userId="65a57d93-3594-4ade-85de-8647ad8982c6" providerId="ADAL" clId="{81D2BFDC-1EFF-4556-9197-757D267EBD8D}" dt="2020-09-28T08:19:15.292" v="890" actId="20577"/>
          <ac:spMkLst>
            <pc:docMk/>
            <pc:sldMk cId="3873003067" sldId="377"/>
            <ac:spMk id="2" creationId="{2B8F439E-934C-4863-B4F0-0033BD7D3AFB}"/>
          </ac:spMkLst>
        </pc:spChg>
        <pc:spChg chg="mod">
          <ac:chgData name="Thomas Pasquier" userId="65a57d93-3594-4ade-85de-8647ad8982c6" providerId="ADAL" clId="{81D2BFDC-1EFF-4556-9197-757D267EBD8D}" dt="2020-09-28T08:24:43.888" v="1425" actId="33524"/>
          <ac:spMkLst>
            <pc:docMk/>
            <pc:sldMk cId="3873003067" sldId="377"/>
            <ac:spMk id="3" creationId="{4FDB9855-67BB-4F7D-8EC9-302105C0BF34}"/>
          </ac:spMkLst>
        </pc:spChg>
      </pc:sldChg>
      <pc:sldChg chg="addSp delSp modSp new mod">
        <pc:chgData name="Thomas Pasquier" userId="65a57d93-3594-4ade-85de-8647ad8982c6" providerId="ADAL" clId="{81D2BFDC-1EFF-4556-9197-757D267EBD8D}" dt="2020-09-28T08:27:18.084" v="1489" actId="20577"/>
        <pc:sldMkLst>
          <pc:docMk/>
          <pc:sldMk cId="3154089252" sldId="378"/>
        </pc:sldMkLst>
        <pc:spChg chg="mod">
          <ac:chgData name="Thomas Pasquier" userId="65a57d93-3594-4ade-85de-8647ad8982c6" providerId="ADAL" clId="{81D2BFDC-1EFF-4556-9197-757D267EBD8D}" dt="2020-09-28T08:26:08.221" v="1439" actId="20577"/>
          <ac:spMkLst>
            <pc:docMk/>
            <pc:sldMk cId="3154089252" sldId="378"/>
            <ac:spMk id="2" creationId="{81716FD4-1C8D-40BF-9E82-221D45293EA0}"/>
          </ac:spMkLst>
        </pc:spChg>
        <pc:spChg chg="del mod">
          <ac:chgData name="Thomas Pasquier" userId="65a57d93-3594-4ade-85de-8647ad8982c6" providerId="ADAL" clId="{81D2BFDC-1EFF-4556-9197-757D267EBD8D}" dt="2020-09-28T08:26:29.922" v="1441" actId="3680"/>
          <ac:spMkLst>
            <pc:docMk/>
            <pc:sldMk cId="3154089252" sldId="378"/>
            <ac:spMk id="3" creationId="{863EE0DA-F151-4B01-84B9-F0D49958B217}"/>
          </ac:spMkLst>
        </pc:spChg>
        <pc:graphicFrameChg chg="add mod ord modGraphic">
          <ac:chgData name="Thomas Pasquier" userId="65a57d93-3594-4ade-85de-8647ad8982c6" providerId="ADAL" clId="{81D2BFDC-1EFF-4556-9197-757D267EBD8D}" dt="2020-09-28T08:27:18.084" v="1489" actId="20577"/>
          <ac:graphicFrameMkLst>
            <pc:docMk/>
            <pc:sldMk cId="3154089252" sldId="378"/>
            <ac:graphicFrameMk id="4" creationId="{0325E13D-994D-444E-A0E8-BE1E4AE9FBE9}"/>
          </ac:graphicFrameMkLst>
        </pc:graphicFrameChg>
      </pc:sldChg>
      <pc:sldChg chg="addSp modSp add mod">
        <pc:chgData name="Thomas Pasquier" userId="65a57d93-3594-4ade-85de-8647ad8982c6" providerId="ADAL" clId="{81D2BFDC-1EFF-4556-9197-757D267EBD8D}" dt="2020-09-28T08:30:05.566" v="1762" actId="20577"/>
        <pc:sldMkLst>
          <pc:docMk/>
          <pc:sldMk cId="3614667175" sldId="379"/>
        </pc:sldMkLst>
        <pc:spChg chg="add mod">
          <ac:chgData name="Thomas Pasquier" userId="65a57d93-3594-4ade-85de-8647ad8982c6" providerId="ADAL" clId="{81D2BFDC-1EFF-4556-9197-757D267EBD8D}" dt="2020-09-28T08:30:05.566" v="1762" actId="20577"/>
          <ac:spMkLst>
            <pc:docMk/>
            <pc:sldMk cId="3614667175" sldId="379"/>
            <ac:spMk id="3" creationId="{1E53DA5B-3327-48DF-8BD3-B277C354160C}"/>
          </ac:spMkLst>
        </pc:spChg>
      </pc:sldChg>
      <pc:sldChg chg="modSp new mod">
        <pc:chgData name="Thomas Pasquier" userId="65a57d93-3594-4ade-85de-8647ad8982c6" providerId="ADAL" clId="{81D2BFDC-1EFF-4556-9197-757D267EBD8D}" dt="2020-09-28T08:33:18.582" v="2033" actId="20577"/>
        <pc:sldMkLst>
          <pc:docMk/>
          <pc:sldMk cId="2198475129" sldId="380"/>
        </pc:sldMkLst>
        <pc:spChg chg="mod">
          <ac:chgData name="Thomas Pasquier" userId="65a57d93-3594-4ade-85de-8647ad8982c6" providerId="ADAL" clId="{81D2BFDC-1EFF-4556-9197-757D267EBD8D}" dt="2020-09-28T08:30:55.609" v="1792" actId="20577"/>
          <ac:spMkLst>
            <pc:docMk/>
            <pc:sldMk cId="2198475129" sldId="380"/>
            <ac:spMk id="2" creationId="{9B68AF30-C3C0-4F01-A8DC-5491BE50EDEF}"/>
          </ac:spMkLst>
        </pc:spChg>
        <pc:spChg chg="mod">
          <ac:chgData name="Thomas Pasquier" userId="65a57d93-3594-4ade-85de-8647ad8982c6" providerId="ADAL" clId="{81D2BFDC-1EFF-4556-9197-757D267EBD8D}" dt="2020-09-28T08:33:18.582" v="2033" actId="20577"/>
          <ac:spMkLst>
            <pc:docMk/>
            <pc:sldMk cId="2198475129" sldId="380"/>
            <ac:spMk id="3" creationId="{AAA76BF8-223B-4155-816F-8567AB8558F3}"/>
          </ac:spMkLst>
        </pc:spChg>
      </pc:sldChg>
      <pc:sldChg chg="modSp new mod">
        <pc:chgData name="Thomas Pasquier" userId="65a57d93-3594-4ade-85de-8647ad8982c6" providerId="ADAL" clId="{81D2BFDC-1EFF-4556-9197-757D267EBD8D}" dt="2020-09-28T08:35:29.554" v="2200" actId="20577"/>
        <pc:sldMkLst>
          <pc:docMk/>
          <pc:sldMk cId="876588507" sldId="381"/>
        </pc:sldMkLst>
        <pc:spChg chg="mod">
          <ac:chgData name="Thomas Pasquier" userId="65a57d93-3594-4ade-85de-8647ad8982c6" providerId="ADAL" clId="{81D2BFDC-1EFF-4556-9197-757D267EBD8D}" dt="2020-09-28T08:34:38.578" v="2062" actId="20577"/>
          <ac:spMkLst>
            <pc:docMk/>
            <pc:sldMk cId="876588507" sldId="381"/>
            <ac:spMk id="2" creationId="{1B41AC42-BADD-49E0-878A-332E920654BF}"/>
          </ac:spMkLst>
        </pc:spChg>
        <pc:spChg chg="mod">
          <ac:chgData name="Thomas Pasquier" userId="65a57d93-3594-4ade-85de-8647ad8982c6" providerId="ADAL" clId="{81D2BFDC-1EFF-4556-9197-757D267EBD8D}" dt="2020-09-28T08:35:29.554" v="2200" actId="20577"/>
          <ac:spMkLst>
            <pc:docMk/>
            <pc:sldMk cId="876588507" sldId="381"/>
            <ac:spMk id="3" creationId="{48204095-0B1E-4A57-9D5C-D4A14CFAE5FA}"/>
          </ac:spMkLst>
        </pc:spChg>
      </pc:sldChg>
      <pc:sldChg chg="addSp modSp add mod">
        <pc:chgData name="Thomas Pasquier" userId="65a57d93-3594-4ade-85de-8647ad8982c6" providerId="ADAL" clId="{81D2BFDC-1EFF-4556-9197-757D267EBD8D}" dt="2020-09-28T08:36:34.898" v="2247" actId="207"/>
        <pc:sldMkLst>
          <pc:docMk/>
          <pc:sldMk cId="3852352218" sldId="382"/>
        </pc:sldMkLst>
        <pc:spChg chg="add mod">
          <ac:chgData name="Thomas Pasquier" userId="65a57d93-3594-4ade-85de-8647ad8982c6" providerId="ADAL" clId="{81D2BFDC-1EFF-4556-9197-757D267EBD8D}" dt="2020-09-28T08:36:34.898" v="2247" actId="207"/>
          <ac:spMkLst>
            <pc:docMk/>
            <pc:sldMk cId="3852352218" sldId="382"/>
            <ac:spMk id="5" creationId="{3B869F50-04A5-47F8-89D0-A152D3182312}"/>
          </ac:spMkLst>
        </pc:spChg>
        <pc:graphicFrameChg chg="add mod">
          <ac:chgData name="Thomas Pasquier" userId="65a57d93-3594-4ade-85de-8647ad8982c6" providerId="ADAL" clId="{81D2BFDC-1EFF-4556-9197-757D267EBD8D}" dt="2020-09-28T08:36:13.394" v="2203" actId="1076"/>
          <ac:graphicFrameMkLst>
            <pc:docMk/>
            <pc:sldMk cId="3852352218" sldId="382"/>
            <ac:graphicFrameMk id="4" creationId="{F70A0CC4-A90D-4742-9DCD-0EFFD703104A}"/>
          </ac:graphicFrameMkLst>
        </pc:graphicFrameChg>
      </pc:sldChg>
      <pc:sldChg chg="modSp new del mod">
        <pc:chgData name="Thomas Pasquier" userId="65a57d93-3594-4ade-85de-8647ad8982c6" providerId="ADAL" clId="{81D2BFDC-1EFF-4556-9197-757D267EBD8D}" dt="2020-09-28T08:38:28.269" v="2261" actId="47"/>
        <pc:sldMkLst>
          <pc:docMk/>
          <pc:sldMk cId="443816103" sldId="383"/>
        </pc:sldMkLst>
        <pc:spChg chg="mod">
          <ac:chgData name="Thomas Pasquier" userId="65a57d93-3594-4ade-85de-8647ad8982c6" providerId="ADAL" clId="{81D2BFDC-1EFF-4556-9197-757D267EBD8D}" dt="2020-09-28T08:38:25.242" v="2260" actId="20577"/>
          <ac:spMkLst>
            <pc:docMk/>
            <pc:sldMk cId="443816103" sldId="383"/>
            <ac:spMk id="2" creationId="{6A3749BB-F243-4A51-8076-CD0FA436572C}"/>
          </ac:spMkLst>
        </pc:spChg>
      </pc:sldChg>
      <pc:sldMasterChg chg="addSldLayout delSldLayout">
        <pc:chgData name="Thomas Pasquier" userId="65a57d93-3594-4ade-85de-8647ad8982c6" providerId="ADAL" clId="{81D2BFDC-1EFF-4556-9197-757D267EBD8D}" dt="2020-09-28T08:00:54.524" v="3" actId="47"/>
        <pc:sldMasterMkLst>
          <pc:docMk/>
          <pc:sldMasterMk cId="2639079783" sldId="2147483648"/>
        </pc:sldMasterMkLst>
        <pc:sldLayoutChg chg="add del">
          <pc:chgData name="Thomas Pasquier" userId="65a57d93-3594-4ade-85de-8647ad8982c6" providerId="ADAL" clId="{81D2BFDC-1EFF-4556-9197-757D267EBD8D}" dt="2020-09-28T08:00:54.524" v="3" actId="47"/>
          <pc:sldLayoutMkLst>
            <pc:docMk/>
            <pc:sldMasterMk cId="2639079783" sldId="2147483648"/>
            <pc:sldLayoutMk cId="2659501096" sldId="2147483661"/>
          </pc:sldLayoutMkLst>
        </pc:sldLayoutChg>
      </pc:sldMasterChg>
    </pc:docChg>
  </pc:docChgLst>
  <pc:docChgLst>
    <pc:chgData name="Thomas Pasquier" userId="65a57d93-3594-4ade-85de-8647ad8982c6" providerId="ADAL" clId="{C38FB24A-4CEF-4F22-9320-0C8DED752C3E}"/>
    <pc:docChg chg="modSld sldOrd">
      <pc:chgData name="Thomas Pasquier" userId="65a57d93-3594-4ade-85de-8647ad8982c6" providerId="ADAL" clId="{C38FB24A-4CEF-4F22-9320-0C8DED752C3E}" dt="2020-10-02T08:40:53.545" v="1"/>
      <pc:docMkLst>
        <pc:docMk/>
      </pc:docMkLst>
      <pc:sldChg chg="ord">
        <pc:chgData name="Thomas Pasquier" userId="65a57d93-3594-4ade-85de-8647ad8982c6" providerId="ADAL" clId="{C38FB24A-4CEF-4F22-9320-0C8DED752C3E}" dt="2020-10-02T08:40:53.545" v="1"/>
        <pc:sldMkLst>
          <pc:docMk/>
          <pc:sldMk cId="2441152700" sldId="376"/>
        </pc:sldMkLst>
      </pc:sldChg>
      <pc:sldChg chg="ord">
        <pc:chgData name="Thomas Pasquier" userId="65a57d93-3594-4ade-85de-8647ad8982c6" providerId="ADAL" clId="{C38FB24A-4CEF-4F22-9320-0C8DED752C3E}" dt="2020-10-02T08:40:48.024" v="0"/>
        <pc:sldMkLst>
          <pc:docMk/>
          <pc:sldMk cId="2245966910" sldId="377"/>
        </pc:sldMkLst>
      </pc:sldChg>
    </pc:docChg>
  </pc:docChgLst>
  <pc:docChgLst>
    <pc:chgData name="Thomas Pasquier" userId="65a57d93-3594-4ade-85de-8647ad8982c6" providerId="ADAL" clId="{A6798DEB-3BB6-4B53-9031-49FA56211AB8}"/>
    <pc:docChg chg="undo redo custSel addSld delSld modSld">
      <pc:chgData name="Thomas Pasquier" userId="65a57d93-3594-4ade-85de-8647ad8982c6" providerId="ADAL" clId="{A6798DEB-3BB6-4B53-9031-49FA56211AB8}" dt="2020-09-28T12:04:12.980" v="3537" actId="20577"/>
      <pc:docMkLst>
        <pc:docMk/>
      </pc:docMkLst>
      <pc:sldChg chg="modSp mod">
        <pc:chgData name="Thomas Pasquier" userId="65a57d93-3594-4ade-85de-8647ad8982c6" providerId="ADAL" clId="{A6798DEB-3BB6-4B53-9031-49FA56211AB8}" dt="2020-09-28T10:02:48.335" v="33" actId="20577"/>
        <pc:sldMkLst>
          <pc:docMk/>
          <pc:sldMk cId="2142012543" sldId="373"/>
        </pc:sldMkLst>
        <pc:spChg chg="mod">
          <ac:chgData name="Thomas Pasquier" userId="65a57d93-3594-4ade-85de-8647ad8982c6" providerId="ADAL" clId="{A6798DEB-3BB6-4B53-9031-49FA56211AB8}" dt="2020-09-28T10:02:48.335" v="33" actId="20577"/>
          <ac:spMkLst>
            <pc:docMk/>
            <pc:sldMk cId="2142012543" sldId="373"/>
            <ac:spMk id="4" creationId="{F8252081-293B-4AEE-9C06-481BD0DC5FB4}"/>
          </ac:spMkLst>
        </pc:spChg>
      </pc:sldChg>
      <pc:sldChg chg="modSp mod">
        <pc:chgData name="Thomas Pasquier" userId="65a57d93-3594-4ade-85de-8647ad8982c6" providerId="ADAL" clId="{A6798DEB-3BB6-4B53-9031-49FA56211AB8}" dt="2020-09-28T10:04:58.834" v="259" actId="20577"/>
        <pc:sldMkLst>
          <pc:docMk/>
          <pc:sldMk cId="2732611758" sldId="374"/>
        </pc:sldMkLst>
        <pc:spChg chg="mod">
          <ac:chgData name="Thomas Pasquier" userId="65a57d93-3594-4ade-85de-8647ad8982c6" providerId="ADAL" clId="{A6798DEB-3BB6-4B53-9031-49FA56211AB8}" dt="2020-09-28T10:03:30.869" v="69" actId="20577"/>
          <ac:spMkLst>
            <pc:docMk/>
            <pc:sldMk cId="2732611758" sldId="374"/>
            <ac:spMk id="4" creationId="{9423A002-3A8C-4D68-8BA6-11EE6BF1C9D9}"/>
          </ac:spMkLst>
        </pc:spChg>
        <pc:spChg chg="mod">
          <ac:chgData name="Thomas Pasquier" userId="65a57d93-3594-4ade-85de-8647ad8982c6" providerId="ADAL" clId="{A6798DEB-3BB6-4B53-9031-49FA56211AB8}" dt="2020-09-28T10:04:58.834" v="259" actId="20577"/>
          <ac:spMkLst>
            <pc:docMk/>
            <pc:sldMk cId="2732611758" sldId="374"/>
            <ac:spMk id="5" creationId="{2FA9EBD5-4CEB-431A-8908-89602CC8AD50}"/>
          </ac:spMkLst>
        </pc:spChg>
      </pc:sldChg>
      <pc:sldChg chg="modSp add mod">
        <pc:chgData name="Thomas Pasquier" userId="65a57d93-3594-4ade-85de-8647ad8982c6" providerId="ADAL" clId="{A6798DEB-3BB6-4B53-9031-49FA56211AB8}" dt="2020-09-28T10:05:33.993" v="308" actId="207"/>
        <pc:sldMkLst>
          <pc:docMk/>
          <pc:sldMk cId="15945084" sldId="375"/>
        </pc:sldMkLst>
        <pc:spChg chg="mod">
          <ac:chgData name="Thomas Pasquier" userId="65a57d93-3594-4ade-85de-8647ad8982c6" providerId="ADAL" clId="{A6798DEB-3BB6-4B53-9031-49FA56211AB8}" dt="2020-09-28T10:05:33.993" v="308" actId="207"/>
          <ac:spMkLst>
            <pc:docMk/>
            <pc:sldMk cId="15945084" sldId="375"/>
            <ac:spMk id="5" creationId="{2FA9EBD5-4CEB-431A-8908-89602CC8AD50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1844166408" sldId="375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0:11:18.043" v="572" actId="20577"/>
        <pc:sldMkLst>
          <pc:docMk/>
          <pc:sldMk cId="3130206663" sldId="376"/>
        </pc:sldMkLst>
        <pc:spChg chg="mod ord">
          <ac:chgData name="Thomas Pasquier" userId="65a57d93-3594-4ade-85de-8647ad8982c6" providerId="ADAL" clId="{A6798DEB-3BB6-4B53-9031-49FA56211AB8}" dt="2020-09-28T10:09:21.327" v="326" actId="700"/>
          <ac:spMkLst>
            <pc:docMk/>
            <pc:sldMk cId="3130206663" sldId="376"/>
            <ac:spMk id="2" creationId="{05491BFE-D204-4D16-A892-C3279AC32045}"/>
          </ac:spMkLst>
        </pc:spChg>
        <pc:spChg chg="del">
          <ac:chgData name="Thomas Pasquier" userId="65a57d93-3594-4ade-85de-8647ad8982c6" providerId="ADAL" clId="{A6798DEB-3BB6-4B53-9031-49FA56211AB8}" dt="2020-09-28T10:07:09.384" v="323" actId="931"/>
          <ac:spMkLst>
            <pc:docMk/>
            <pc:sldMk cId="3130206663" sldId="376"/>
            <ac:spMk id="3" creationId="{534396F9-2D0C-42B0-9738-6AC9FD74D61B}"/>
          </ac:spMkLst>
        </pc:spChg>
        <pc:spChg chg="add mod ord">
          <ac:chgData name="Thomas Pasquier" userId="65a57d93-3594-4ade-85de-8647ad8982c6" providerId="ADAL" clId="{A6798DEB-3BB6-4B53-9031-49FA56211AB8}" dt="2020-09-28T10:11:18.043" v="572" actId="20577"/>
          <ac:spMkLst>
            <pc:docMk/>
            <pc:sldMk cId="3130206663" sldId="376"/>
            <ac:spMk id="6" creationId="{F7BF4745-72ED-4502-A198-0E6D07B14510}"/>
          </ac:spMkLst>
        </pc:spChg>
        <pc:picChg chg="add mod ord">
          <ac:chgData name="Thomas Pasquier" userId="65a57d93-3594-4ade-85de-8647ad8982c6" providerId="ADAL" clId="{A6798DEB-3BB6-4B53-9031-49FA56211AB8}" dt="2020-09-28T10:09:21.327" v="326" actId="700"/>
          <ac:picMkLst>
            <pc:docMk/>
            <pc:sldMk cId="3130206663" sldId="376"/>
            <ac:picMk id="5" creationId="{546137FC-4FAF-4C4A-9679-5E586994B966}"/>
          </ac:picMkLst>
        </pc:pic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503460353" sldId="376"/>
        </pc:sldMkLst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2155991157" sldId="377"/>
        </pc:sldMkLst>
      </pc:sldChg>
      <pc:sldChg chg="addSp delSp modSp new mod">
        <pc:chgData name="Thomas Pasquier" userId="65a57d93-3594-4ade-85de-8647ad8982c6" providerId="ADAL" clId="{A6798DEB-3BB6-4B53-9031-49FA56211AB8}" dt="2020-09-28T10:55:38.424" v="1488" actId="20577"/>
        <pc:sldMkLst>
          <pc:docMk/>
          <pc:sldMk cId="3239836054" sldId="377"/>
        </pc:sldMkLst>
        <pc:spChg chg="mod">
          <ac:chgData name="Thomas Pasquier" userId="65a57d93-3594-4ade-85de-8647ad8982c6" providerId="ADAL" clId="{A6798DEB-3BB6-4B53-9031-49FA56211AB8}" dt="2020-09-28T10:55:38.424" v="1488" actId="20577"/>
          <ac:spMkLst>
            <pc:docMk/>
            <pc:sldMk cId="3239836054" sldId="377"/>
            <ac:spMk id="2" creationId="{1CBB3468-B911-40A9-9D5E-8C1F99E8CEFA}"/>
          </ac:spMkLst>
        </pc:spChg>
        <pc:spChg chg="del">
          <ac:chgData name="Thomas Pasquier" userId="65a57d93-3594-4ade-85de-8647ad8982c6" providerId="ADAL" clId="{A6798DEB-3BB6-4B53-9031-49FA56211AB8}" dt="2020-09-28T10:12:33.862" v="574" actId="931"/>
          <ac:spMkLst>
            <pc:docMk/>
            <pc:sldMk cId="3239836054" sldId="377"/>
            <ac:spMk id="3" creationId="{00DEB267-EBA7-451A-BBB4-07DF675B9D49}"/>
          </ac:spMkLst>
        </pc:spChg>
        <pc:spChg chg="mod">
          <ac:chgData name="Thomas Pasquier" userId="65a57d93-3594-4ade-85de-8647ad8982c6" providerId="ADAL" clId="{A6798DEB-3BB6-4B53-9031-49FA56211AB8}" dt="2020-09-28T10:34:44.332" v="898" actId="20577"/>
          <ac:spMkLst>
            <pc:docMk/>
            <pc:sldMk cId="3239836054" sldId="377"/>
            <ac:spMk id="4" creationId="{F6AD0C40-35B9-4043-AB32-030B3E824837}"/>
          </ac:spMkLst>
        </pc:spChg>
        <pc:picChg chg="add mod">
          <ac:chgData name="Thomas Pasquier" userId="65a57d93-3594-4ade-85de-8647ad8982c6" providerId="ADAL" clId="{A6798DEB-3BB6-4B53-9031-49FA56211AB8}" dt="2020-09-28T10:12:36.191" v="576" actId="27614"/>
          <ac:picMkLst>
            <pc:docMk/>
            <pc:sldMk cId="3239836054" sldId="377"/>
            <ac:picMk id="6" creationId="{10810008-30EE-4486-ABF4-1CCB03F22225}"/>
          </ac:picMkLst>
        </pc:picChg>
      </pc:sldChg>
      <pc:sldChg chg="addSp delSp modSp new mod modClrScheme chgLayout">
        <pc:chgData name="Thomas Pasquier" userId="65a57d93-3594-4ade-85de-8647ad8982c6" providerId="ADAL" clId="{A6798DEB-3BB6-4B53-9031-49FA56211AB8}" dt="2020-09-28T12:04:12.980" v="3537" actId="20577"/>
        <pc:sldMkLst>
          <pc:docMk/>
          <pc:sldMk cId="2752461212" sldId="378"/>
        </pc:sldMkLst>
        <pc:spChg chg="mod ord">
          <ac:chgData name="Thomas Pasquier" userId="65a57d93-3594-4ade-85de-8647ad8982c6" providerId="ADAL" clId="{A6798DEB-3BB6-4B53-9031-49FA56211AB8}" dt="2020-09-28T12:04:12.980" v="3537" actId="20577"/>
          <ac:spMkLst>
            <pc:docMk/>
            <pc:sldMk cId="2752461212" sldId="378"/>
            <ac:spMk id="2" creationId="{9ED36A1D-D737-4794-9494-85E99CC61F37}"/>
          </ac:spMkLst>
        </pc:spChg>
        <pc:spChg chg="del mod ord">
          <ac:chgData name="Thomas Pasquier" userId="65a57d93-3594-4ade-85de-8647ad8982c6" providerId="ADAL" clId="{A6798DEB-3BB6-4B53-9031-49FA56211AB8}" dt="2020-09-28T10:37:04.325" v="934" actId="700"/>
          <ac:spMkLst>
            <pc:docMk/>
            <pc:sldMk cId="2752461212" sldId="378"/>
            <ac:spMk id="3" creationId="{99DA9C23-9881-447A-BFC3-127DEC381D17}"/>
          </ac:spMkLst>
        </pc:spChg>
        <pc:spChg chg="del">
          <ac:chgData name="Thomas Pasquier" userId="65a57d93-3594-4ade-85de-8647ad8982c6" providerId="ADAL" clId="{A6798DEB-3BB6-4B53-9031-49FA56211AB8}" dt="2020-09-28T10:37:04.325" v="934" actId="700"/>
          <ac:spMkLst>
            <pc:docMk/>
            <pc:sldMk cId="2752461212" sldId="378"/>
            <ac:spMk id="4" creationId="{B2A74146-A845-4F3C-8340-9EFB1F75A275}"/>
          </ac:spMkLst>
        </pc:spChg>
        <pc:spChg chg="add del mod ord">
          <ac:chgData name="Thomas Pasquier" userId="65a57d93-3594-4ade-85de-8647ad8982c6" providerId="ADAL" clId="{A6798DEB-3BB6-4B53-9031-49FA56211AB8}" dt="2020-09-28T10:37:10.375" v="937"/>
          <ac:spMkLst>
            <pc:docMk/>
            <pc:sldMk cId="2752461212" sldId="378"/>
            <ac:spMk id="5" creationId="{EBD70FA9-0552-4223-AB58-00A456FACE58}"/>
          </ac:spMkLst>
        </pc:spChg>
        <pc:spChg chg="add del mod ord">
          <ac:chgData name="Thomas Pasquier" userId="65a57d93-3594-4ade-85de-8647ad8982c6" providerId="ADAL" clId="{A6798DEB-3BB6-4B53-9031-49FA56211AB8}" dt="2020-09-28T10:39:28.752" v="942" actId="700"/>
          <ac:spMkLst>
            <pc:docMk/>
            <pc:sldMk cId="2752461212" sldId="378"/>
            <ac:spMk id="9" creationId="{B8489435-6A7A-4EF3-9C44-96951A996419}"/>
          </ac:spMkLst>
        </pc:spChg>
        <pc:spChg chg="add del mod ord">
          <ac:chgData name="Thomas Pasquier" userId="65a57d93-3594-4ade-85de-8647ad8982c6" providerId="ADAL" clId="{A6798DEB-3BB6-4B53-9031-49FA56211AB8}" dt="2020-09-28T10:39:30.071" v="943"/>
          <ac:spMkLst>
            <pc:docMk/>
            <pc:sldMk cId="2752461212" sldId="378"/>
            <ac:spMk id="10" creationId="{960BD4FD-C0B6-48CF-BC0C-8CF16848CFF4}"/>
          </ac:spMkLst>
        </pc:spChg>
        <pc:spChg chg="add del mod ord">
          <ac:chgData name="Thomas Pasquier" userId="65a57d93-3594-4ade-85de-8647ad8982c6" providerId="ADAL" clId="{A6798DEB-3BB6-4B53-9031-49FA56211AB8}" dt="2020-09-28T10:40:43.180" v="944"/>
          <ac:spMkLst>
            <pc:docMk/>
            <pc:sldMk cId="2752461212" sldId="378"/>
            <ac:spMk id="11" creationId="{B7D4D0E7-582C-40D0-B92C-1B486AB4EAEE}"/>
          </ac:spMkLst>
        </pc:spChg>
        <pc:graphicFrameChg chg="add del mod">
          <ac:chgData name="Thomas Pasquier" userId="65a57d93-3594-4ade-85de-8647ad8982c6" providerId="ADAL" clId="{A6798DEB-3BB6-4B53-9031-49FA56211AB8}" dt="2020-09-28T10:37:07.721" v="936"/>
          <ac:graphicFrameMkLst>
            <pc:docMk/>
            <pc:sldMk cId="2752461212" sldId="378"/>
            <ac:graphicFrameMk id="6" creationId="{35D1CD5A-987B-457F-A57C-0E816EA538EE}"/>
          </ac:graphicFrameMkLst>
        </pc:graphicFrameChg>
        <pc:graphicFrameChg chg="add del mod modGraphic">
          <ac:chgData name="Thomas Pasquier" userId="65a57d93-3594-4ade-85de-8647ad8982c6" providerId="ADAL" clId="{A6798DEB-3BB6-4B53-9031-49FA56211AB8}" dt="2020-09-28T10:39:24.480" v="941" actId="478"/>
          <ac:graphicFrameMkLst>
            <pc:docMk/>
            <pc:sldMk cId="2752461212" sldId="378"/>
            <ac:graphicFrameMk id="7" creationId="{56CC4357-B0F9-48A7-A44C-AFBB1DD124BA}"/>
          </ac:graphicFrameMkLst>
        </pc:graphicFrameChg>
        <pc:picChg chg="add mod">
          <ac:chgData name="Thomas Pasquier" userId="65a57d93-3594-4ade-85de-8647ad8982c6" providerId="ADAL" clId="{A6798DEB-3BB6-4B53-9031-49FA56211AB8}" dt="2020-09-28T10:39:30.071" v="943"/>
          <ac:picMkLst>
            <pc:docMk/>
            <pc:sldMk cId="2752461212" sldId="378"/>
            <ac:picMk id="12" creationId="{ECA9EA53-1C63-4E79-95B7-3C6305EE1CC5}"/>
          </ac:picMkLst>
        </pc:picChg>
        <pc:picChg chg="add mod">
          <ac:chgData name="Thomas Pasquier" userId="65a57d93-3594-4ade-85de-8647ad8982c6" providerId="ADAL" clId="{A6798DEB-3BB6-4B53-9031-49FA56211AB8}" dt="2020-09-28T10:40:43.180" v="944"/>
          <ac:picMkLst>
            <pc:docMk/>
            <pc:sldMk cId="2752461212" sldId="378"/>
            <ac:picMk id="13" creationId="{D99EE830-8AE6-4056-BBEE-965CE195C5C0}"/>
          </ac:picMkLst>
        </pc:pic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575126853" sldId="378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0:48:09.353" v="1475" actId="20577"/>
        <pc:sldMkLst>
          <pc:docMk/>
          <pc:sldMk cId="1566725548" sldId="379"/>
        </pc:sldMkLst>
        <pc:spChg chg="del mod ord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2" creationId="{D7C6AA9E-BF70-490F-995F-F7BA1015C123}"/>
          </ac:spMkLst>
        </pc:spChg>
        <pc:spChg chg="del mod ord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3" creationId="{5597DF4B-C913-4F63-95AE-5F59041D659A}"/>
          </ac:spMkLst>
        </pc:spChg>
        <pc:spChg chg="del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4" creationId="{9ED045DA-FB67-47AE-8F00-65A7FDF9C490}"/>
          </ac:spMkLst>
        </pc:spChg>
        <pc:spChg chg="add mod ord">
          <ac:chgData name="Thomas Pasquier" userId="65a57d93-3594-4ade-85de-8647ad8982c6" providerId="ADAL" clId="{A6798DEB-3BB6-4B53-9031-49FA56211AB8}" dt="2020-09-28T10:44:38.503" v="959" actId="20577"/>
          <ac:spMkLst>
            <pc:docMk/>
            <pc:sldMk cId="1566725548" sldId="379"/>
            <ac:spMk id="5" creationId="{0B82C5B2-327D-46BF-82F0-005C97B41101}"/>
          </ac:spMkLst>
        </pc:spChg>
        <pc:spChg chg="add mod ord">
          <ac:chgData name="Thomas Pasquier" userId="65a57d93-3594-4ade-85de-8647ad8982c6" providerId="ADAL" clId="{A6798DEB-3BB6-4B53-9031-49FA56211AB8}" dt="2020-09-28T10:48:09.353" v="1475" actId="20577"/>
          <ac:spMkLst>
            <pc:docMk/>
            <pc:sldMk cId="1566725548" sldId="379"/>
            <ac:spMk id="6" creationId="{2730BAF9-9710-4E53-884D-A0AC341A55E4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115622605" sldId="379"/>
        </pc:sldMkLst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840236832" sldId="380"/>
        </pc:sldMkLst>
      </pc:sldChg>
      <pc:sldChg chg="modSp new mod">
        <pc:chgData name="Thomas Pasquier" userId="65a57d93-3594-4ade-85de-8647ad8982c6" providerId="ADAL" clId="{A6798DEB-3BB6-4B53-9031-49FA56211AB8}" dt="2020-09-28T11:01:25.401" v="1720" actId="20577"/>
        <pc:sldMkLst>
          <pc:docMk/>
          <pc:sldMk cId="4051917721" sldId="380"/>
        </pc:sldMkLst>
        <pc:spChg chg="mod">
          <ac:chgData name="Thomas Pasquier" userId="65a57d93-3594-4ade-85de-8647ad8982c6" providerId="ADAL" clId="{A6798DEB-3BB6-4B53-9031-49FA56211AB8}" dt="2020-09-28T10:56:02.243" v="1524" actId="20577"/>
          <ac:spMkLst>
            <pc:docMk/>
            <pc:sldMk cId="4051917721" sldId="380"/>
            <ac:spMk id="2" creationId="{0D14BDF9-67F0-4EC0-A648-4AB7650CCCB5}"/>
          </ac:spMkLst>
        </pc:spChg>
        <pc:spChg chg="mod">
          <ac:chgData name="Thomas Pasquier" userId="65a57d93-3594-4ade-85de-8647ad8982c6" providerId="ADAL" clId="{A6798DEB-3BB6-4B53-9031-49FA56211AB8}" dt="2020-09-28T11:01:25.401" v="1720" actId="20577"/>
          <ac:spMkLst>
            <pc:docMk/>
            <pc:sldMk cId="4051917721" sldId="380"/>
            <ac:spMk id="3" creationId="{06690E03-8278-4E38-AA6A-748CA2311FD0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1221376248" sldId="381"/>
        </pc:sldMkLst>
      </pc:sldChg>
      <pc:sldChg chg="addSp delSp modSp new mod">
        <pc:chgData name="Thomas Pasquier" userId="65a57d93-3594-4ade-85de-8647ad8982c6" providerId="ADAL" clId="{A6798DEB-3BB6-4B53-9031-49FA56211AB8}" dt="2020-09-28T11:03:56.175" v="1753" actId="27614"/>
        <pc:sldMkLst>
          <pc:docMk/>
          <pc:sldMk cId="2630876013" sldId="381"/>
        </pc:sldMkLst>
        <pc:spChg chg="mod">
          <ac:chgData name="Thomas Pasquier" userId="65a57d93-3594-4ade-85de-8647ad8982c6" providerId="ADAL" clId="{A6798DEB-3BB6-4B53-9031-49FA56211AB8}" dt="2020-09-28T11:03:44.163" v="1751" actId="20577"/>
          <ac:spMkLst>
            <pc:docMk/>
            <pc:sldMk cId="2630876013" sldId="381"/>
            <ac:spMk id="2" creationId="{F5FB5450-B6C8-437B-854C-519D15F84AF2}"/>
          </ac:spMkLst>
        </pc:spChg>
        <pc:spChg chg="del">
          <ac:chgData name="Thomas Pasquier" userId="65a57d93-3594-4ade-85de-8647ad8982c6" providerId="ADAL" clId="{A6798DEB-3BB6-4B53-9031-49FA56211AB8}" dt="2020-09-28T11:03:53.518" v="1752" actId="931"/>
          <ac:spMkLst>
            <pc:docMk/>
            <pc:sldMk cId="2630876013" sldId="381"/>
            <ac:spMk id="3" creationId="{63CE1E6E-2E63-42F8-838C-6F7F4C3DA7DD}"/>
          </ac:spMkLst>
        </pc:spChg>
        <pc:picChg chg="add mod">
          <ac:chgData name="Thomas Pasquier" userId="65a57d93-3594-4ade-85de-8647ad8982c6" providerId="ADAL" clId="{A6798DEB-3BB6-4B53-9031-49FA56211AB8}" dt="2020-09-28T11:03:56.175" v="1753" actId="27614"/>
          <ac:picMkLst>
            <pc:docMk/>
            <pc:sldMk cId="2630876013" sldId="381"/>
            <ac:picMk id="5" creationId="{FF5F64DA-142B-45D6-B64B-AE615717827A}"/>
          </ac:picMkLst>
        </pc:picChg>
      </pc:sldChg>
      <pc:sldChg chg="modSp new mod">
        <pc:chgData name="Thomas Pasquier" userId="65a57d93-3594-4ade-85de-8647ad8982c6" providerId="ADAL" clId="{A6798DEB-3BB6-4B53-9031-49FA56211AB8}" dt="2020-09-28T11:43:18.846" v="2057" actId="20577"/>
        <pc:sldMkLst>
          <pc:docMk/>
          <pc:sldMk cId="1168039705" sldId="382"/>
        </pc:sldMkLst>
        <pc:spChg chg="mod">
          <ac:chgData name="Thomas Pasquier" userId="65a57d93-3594-4ade-85de-8647ad8982c6" providerId="ADAL" clId="{A6798DEB-3BB6-4B53-9031-49FA56211AB8}" dt="2020-09-28T11:40:13.262" v="1765" actId="20577"/>
          <ac:spMkLst>
            <pc:docMk/>
            <pc:sldMk cId="1168039705" sldId="382"/>
            <ac:spMk id="2" creationId="{99D2B446-7E18-4C7F-A47D-B88D2551FCF0}"/>
          </ac:spMkLst>
        </pc:spChg>
        <pc:spChg chg="mod">
          <ac:chgData name="Thomas Pasquier" userId="65a57d93-3594-4ade-85de-8647ad8982c6" providerId="ADAL" clId="{A6798DEB-3BB6-4B53-9031-49FA56211AB8}" dt="2020-09-28T11:43:18.846" v="2057" actId="20577"/>
          <ac:spMkLst>
            <pc:docMk/>
            <pc:sldMk cId="1168039705" sldId="382"/>
            <ac:spMk id="3" creationId="{98CF8724-CAAA-44C4-B65F-168575DDD3D4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494504037" sldId="382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1:53:47.695" v="2706" actId="255"/>
        <pc:sldMkLst>
          <pc:docMk/>
          <pc:sldMk cId="3558823352" sldId="383"/>
        </pc:sldMkLst>
        <pc:spChg chg="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2" creationId="{7639C8BF-07AF-49D8-9FD8-CB3E08C95527}"/>
          </ac:spMkLst>
        </pc:spChg>
        <pc:spChg chg="del mod ord">
          <ac:chgData name="Thomas Pasquier" userId="65a57d93-3594-4ade-85de-8647ad8982c6" providerId="ADAL" clId="{A6798DEB-3BB6-4B53-9031-49FA56211AB8}" dt="2020-09-28T11:44:17.898" v="2074" actId="700"/>
          <ac:spMkLst>
            <pc:docMk/>
            <pc:sldMk cId="3558823352" sldId="383"/>
            <ac:spMk id="3" creationId="{036F6459-3D98-4C34-834F-C0A75612A4DC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4" creationId="{9D3BE084-7E31-4F34-9AE7-586576D2F5FE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5" creationId="{9F2216DB-D906-46B5-BE7C-10B0EEF6E714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6" creationId="{93AE2C44-71F3-48C9-B3C0-8394777834E2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7" creationId="{7B6B6154-72BC-47C2-9F15-457676AC809B}"/>
          </ac:spMkLst>
        </pc:spChg>
        <pc:spChg chg="add mod ord">
          <ac:chgData name="Thomas Pasquier" userId="65a57d93-3594-4ade-85de-8647ad8982c6" providerId="ADAL" clId="{A6798DEB-3BB6-4B53-9031-49FA56211AB8}" dt="2020-09-28T11:53:47.695" v="2706" actId="255"/>
          <ac:spMkLst>
            <pc:docMk/>
            <pc:sldMk cId="3558823352" sldId="383"/>
            <ac:spMk id="8" creationId="{1F52C1B4-E266-4A62-9901-5FA5E5DC0775}"/>
          </ac:spMkLst>
        </pc:spChg>
        <pc:spChg chg="add mod ord">
          <ac:chgData name="Thomas Pasquier" userId="65a57d93-3594-4ade-85de-8647ad8982c6" providerId="ADAL" clId="{A6798DEB-3BB6-4B53-9031-49FA56211AB8}" dt="2020-09-28T11:45:33.459" v="2224" actId="20577"/>
          <ac:spMkLst>
            <pc:docMk/>
            <pc:sldMk cId="3558823352" sldId="383"/>
            <ac:spMk id="9" creationId="{E4247CBE-6580-4A86-80EE-5C814C59D28E}"/>
          </ac:spMkLst>
        </pc:spChg>
      </pc:sldChg>
      <pc:sldChg chg="modSp new mod">
        <pc:chgData name="Thomas Pasquier" userId="65a57d93-3594-4ade-85de-8647ad8982c6" providerId="ADAL" clId="{A6798DEB-3BB6-4B53-9031-49FA56211AB8}" dt="2020-09-28T11:47:20.931" v="2364" actId="20577"/>
        <pc:sldMkLst>
          <pc:docMk/>
          <pc:sldMk cId="776578788" sldId="384"/>
        </pc:sldMkLst>
        <pc:spChg chg="mod">
          <ac:chgData name="Thomas Pasquier" userId="65a57d93-3594-4ade-85de-8647ad8982c6" providerId="ADAL" clId="{A6798DEB-3BB6-4B53-9031-49FA56211AB8}" dt="2020-09-28T11:46:31.556" v="2246" actId="20577"/>
          <ac:spMkLst>
            <pc:docMk/>
            <pc:sldMk cId="776578788" sldId="384"/>
            <ac:spMk id="2" creationId="{5DFA4E81-BD10-48D4-831A-90A704F13E1F}"/>
          </ac:spMkLst>
        </pc:spChg>
        <pc:spChg chg="mod">
          <ac:chgData name="Thomas Pasquier" userId="65a57d93-3594-4ade-85de-8647ad8982c6" providerId="ADAL" clId="{A6798DEB-3BB6-4B53-9031-49FA56211AB8}" dt="2020-09-28T11:47:20.931" v="2364" actId="20577"/>
          <ac:spMkLst>
            <pc:docMk/>
            <pc:sldMk cId="776578788" sldId="384"/>
            <ac:spMk id="3" creationId="{BF6FE118-8425-4080-BD41-F14F7A1A042E}"/>
          </ac:spMkLst>
        </pc:spChg>
      </pc:sldChg>
      <pc:sldChg chg="add del">
        <pc:chgData name="Thomas Pasquier" userId="65a57d93-3594-4ade-85de-8647ad8982c6" providerId="ADAL" clId="{A6798DEB-3BB6-4B53-9031-49FA56211AB8}" dt="2020-09-28T11:46:20.298" v="2226" actId="47"/>
        <pc:sldMkLst>
          <pc:docMk/>
          <pc:sldMk cId="1932780882" sldId="384"/>
        </pc:sldMkLst>
      </pc:sldChg>
      <pc:sldChg chg="modSp add mod">
        <pc:chgData name="Thomas Pasquier" userId="65a57d93-3594-4ade-85de-8647ad8982c6" providerId="ADAL" clId="{A6798DEB-3BB6-4B53-9031-49FA56211AB8}" dt="2020-09-28T11:49:41.702" v="2531" actId="20577"/>
        <pc:sldMkLst>
          <pc:docMk/>
          <pc:sldMk cId="3808366519" sldId="385"/>
        </pc:sldMkLst>
        <pc:spChg chg="mod">
          <ac:chgData name="Thomas Pasquier" userId="65a57d93-3594-4ade-85de-8647ad8982c6" providerId="ADAL" clId="{A6798DEB-3BB6-4B53-9031-49FA56211AB8}" dt="2020-09-28T11:48:57.115" v="2419" actId="255"/>
          <ac:spMkLst>
            <pc:docMk/>
            <pc:sldMk cId="3808366519" sldId="385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49:41.702" v="2531" actId="20577"/>
          <ac:spMkLst>
            <pc:docMk/>
            <pc:sldMk cId="3808366519" sldId="385"/>
            <ac:spMk id="9" creationId="{E4247CBE-6580-4A86-80EE-5C814C59D28E}"/>
          </ac:spMkLst>
        </pc:spChg>
      </pc:sldChg>
      <pc:sldChg chg="modSp add mod">
        <pc:chgData name="Thomas Pasquier" userId="65a57d93-3594-4ade-85de-8647ad8982c6" providerId="ADAL" clId="{A6798DEB-3BB6-4B53-9031-49FA56211AB8}" dt="2020-09-28T11:56:59.201" v="2893" actId="20577"/>
        <pc:sldMkLst>
          <pc:docMk/>
          <pc:sldMk cId="2769354922" sldId="386"/>
        </pc:sldMkLst>
        <pc:spChg chg="mod">
          <ac:chgData name="Thomas Pasquier" userId="65a57d93-3594-4ade-85de-8647ad8982c6" providerId="ADAL" clId="{A6798DEB-3BB6-4B53-9031-49FA56211AB8}" dt="2020-09-28T11:56:25.669" v="2818" actId="20577"/>
          <ac:spMkLst>
            <pc:docMk/>
            <pc:sldMk cId="2769354922" sldId="386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56:59.201" v="2893" actId="20577"/>
          <ac:spMkLst>
            <pc:docMk/>
            <pc:sldMk cId="2769354922" sldId="386"/>
            <ac:spMk id="9" creationId="{E4247CBE-6580-4A86-80EE-5C814C59D28E}"/>
          </ac:spMkLst>
        </pc:spChg>
      </pc:sldChg>
      <pc:sldChg chg="new del">
        <pc:chgData name="Thomas Pasquier" userId="65a57d93-3594-4ade-85de-8647ad8982c6" providerId="ADAL" clId="{A6798DEB-3BB6-4B53-9031-49FA56211AB8}" dt="2020-09-28T11:57:21.329" v="2896" actId="47"/>
        <pc:sldMkLst>
          <pc:docMk/>
          <pc:sldMk cId="1417871859" sldId="387"/>
        </pc:sldMkLst>
      </pc:sldChg>
      <pc:sldChg chg="modSp add mod">
        <pc:chgData name="Thomas Pasquier" userId="65a57d93-3594-4ade-85de-8647ad8982c6" providerId="ADAL" clId="{A6798DEB-3BB6-4B53-9031-49FA56211AB8}" dt="2020-09-28T11:58:06.655" v="3018" actId="20577"/>
        <pc:sldMkLst>
          <pc:docMk/>
          <pc:sldMk cId="2790737052" sldId="388"/>
        </pc:sldMkLst>
        <pc:spChg chg="mod">
          <ac:chgData name="Thomas Pasquier" userId="65a57d93-3594-4ade-85de-8647ad8982c6" providerId="ADAL" clId="{A6798DEB-3BB6-4B53-9031-49FA56211AB8}" dt="2020-09-28T11:57:46.822" v="2955" actId="20577"/>
          <ac:spMkLst>
            <pc:docMk/>
            <pc:sldMk cId="2790737052" sldId="388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58:06.655" v="3018" actId="20577"/>
          <ac:spMkLst>
            <pc:docMk/>
            <pc:sldMk cId="2790737052" sldId="388"/>
            <ac:spMk id="9" creationId="{E4247CBE-6580-4A86-80EE-5C814C59D28E}"/>
          </ac:spMkLst>
        </pc:spChg>
      </pc:sldChg>
      <pc:sldChg chg="modSp add mod">
        <pc:chgData name="Thomas Pasquier" userId="65a57d93-3594-4ade-85de-8647ad8982c6" providerId="ADAL" clId="{A6798DEB-3BB6-4B53-9031-49FA56211AB8}" dt="2020-09-28T11:59:24.836" v="3032" actId="114"/>
        <pc:sldMkLst>
          <pc:docMk/>
          <pc:sldMk cId="3620001579" sldId="389"/>
        </pc:sldMkLst>
        <pc:spChg chg="mod">
          <ac:chgData name="Thomas Pasquier" userId="65a57d93-3594-4ade-85de-8647ad8982c6" providerId="ADAL" clId="{A6798DEB-3BB6-4B53-9031-49FA56211AB8}" dt="2020-09-28T11:59:24.836" v="3032" actId="114"/>
          <ac:spMkLst>
            <pc:docMk/>
            <pc:sldMk cId="3620001579" sldId="389"/>
            <ac:spMk id="3" creationId="{BF6FE118-8425-4080-BD41-F14F7A1A042E}"/>
          </ac:spMkLst>
        </pc:spChg>
      </pc:sldChg>
      <pc:sldChg chg="addSp delSp modSp new mod modClrScheme chgLayout">
        <pc:chgData name="Thomas Pasquier" userId="65a57d93-3594-4ade-85de-8647ad8982c6" providerId="ADAL" clId="{A6798DEB-3BB6-4B53-9031-49FA56211AB8}" dt="2020-09-28T12:00:21.833" v="3053" actId="478"/>
        <pc:sldMkLst>
          <pc:docMk/>
          <pc:sldMk cId="4148831357" sldId="390"/>
        </pc:sldMkLst>
        <pc:spChg chg="del mod ord">
          <ac:chgData name="Thomas Pasquier" userId="65a57d93-3594-4ade-85de-8647ad8982c6" providerId="ADAL" clId="{A6798DEB-3BB6-4B53-9031-49FA56211AB8}" dt="2020-09-28T12:00:13.287" v="3034" actId="700"/>
          <ac:spMkLst>
            <pc:docMk/>
            <pc:sldMk cId="4148831357" sldId="390"/>
            <ac:spMk id="2" creationId="{39611961-5AED-41BC-94F3-22B1AEF6BBCA}"/>
          </ac:spMkLst>
        </pc:spChg>
        <pc:spChg chg="del mod ord">
          <ac:chgData name="Thomas Pasquier" userId="65a57d93-3594-4ade-85de-8647ad8982c6" providerId="ADAL" clId="{A6798DEB-3BB6-4B53-9031-49FA56211AB8}" dt="2020-09-28T12:00:13.287" v="3034" actId="700"/>
          <ac:spMkLst>
            <pc:docMk/>
            <pc:sldMk cId="4148831357" sldId="390"/>
            <ac:spMk id="3" creationId="{A82EA7D9-9B2E-4CF8-86BE-B94DD9FF7B3F}"/>
          </ac:spMkLst>
        </pc:spChg>
        <pc:spChg chg="add mod ord">
          <ac:chgData name="Thomas Pasquier" userId="65a57d93-3594-4ade-85de-8647ad8982c6" providerId="ADAL" clId="{A6798DEB-3BB6-4B53-9031-49FA56211AB8}" dt="2020-09-28T12:00:18.852" v="3052" actId="20577"/>
          <ac:spMkLst>
            <pc:docMk/>
            <pc:sldMk cId="4148831357" sldId="390"/>
            <ac:spMk id="4" creationId="{9BB393EC-439C-4591-9584-7F9F95C95697}"/>
          </ac:spMkLst>
        </pc:spChg>
        <pc:spChg chg="add del mod ord">
          <ac:chgData name="Thomas Pasquier" userId="65a57d93-3594-4ade-85de-8647ad8982c6" providerId="ADAL" clId="{A6798DEB-3BB6-4B53-9031-49FA56211AB8}" dt="2020-09-28T12:00:21.833" v="3053" actId="478"/>
          <ac:spMkLst>
            <pc:docMk/>
            <pc:sldMk cId="4148831357" sldId="390"/>
            <ac:spMk id="5" creationId="{33B12171-B7E5-4BB9-85DD-50B495E0165C}"/>
          </ac:spMkLst>
        </pc:spChg>
      </pc:sldChg>
      <pc:sldChg chg="addSp delSp modSp new mod modClrScheme chgLayout">
        <pc:chgData name="Thomas Pasquier" userId="65a57d93-3594-4ade-85de-8647ad8982c6" providerId="ADAL" clId="{A6798DEB-3BB6-4B53-9031-49FA56211AB8}" dt="2020-09-28T12:03:37.350" v="3532" actId="20577"/>
        <pc:sldMkLst>
          <pc:docMk/>
          <pc:sldMk cId="1455706929" sldId="391"/>
        </pc:sldMkLst>
        <pc:spChg chg="del mod ord">
          <ac:chgData name="Thomas Pasquier" userId="65a57d93-3594-4ade-85de-8647ad8982c6" providerId="ADAL" clId="{A6798DEB-3BB6-4B53-9031-49FA56211AB8}" dt="2020-09-28T12:00:33.087" v="3055" actId="700"/>
          <ac:spMkLst>
            <pc:docMk/>
            <pc:sldMk cId="1455706929" sldId="391"/>
            <ac:spMk id="2" creationId="{12BBF812-1D85-41CF-A26B-7A7728E8CC57}"/>
          </ac:spMkLst>
        </pc:spChg>
        <pc:spChg chg="del mod ord">
          <ac:chgData name="Thomas Pasquier" userId="65a57d93-3594-4ade-85de-8647ad8982c6" providerId="ADAL" clId="{A6798DEB-3BB6-4B53-9031-49FA56211AB8}" dt="2020-09-28T12:00:33.087" v="3055" actId="700"/>
          <ac:spMkLst>
            <pc:docMk/>
            <pc:sldMk cId="1455706929" sldId="391"/>
            <ac:spMk id="3" creationId="{B43E5D08-E888-400F-94A5-AFDAC7987DDB}"/>
          </ac:spMkLst>
        </pc:spChg>
        <pc:spChg chg="add mod ord">
          <ac:chgData name="Thomas Pasquier" userId="65a57d93-3594-4ade-85de-8647ad8982c6" providerId="ADAL" clId="{A6798DEB-3BB6-4B53-9031-49FA56211AB8}" dt="2020-09-28T12:00:38.709" v="3073" actId="20577"/>
          <ac:spMkLst>
            <pc:docMk/>
            <pc:sldMk cId="1455706929" sldId="391"/>
            <ac:spMk id="4" creationId="{4065882D-61A4-4464-9179-591AAA7B944B}"/>
          </ac:spMkLst>
        </pc:spChg>
        <pc:spChg chg="add mod ord">
          <ac:chgData name="Thomas Pasquier" userId="65a57d93-3594-4ade-85de-8647ad8982c6" providerId="ADAL" clId="{A6798DEB-3BB6-4B53-9031-49FA56211AB8}" dt="2020-09-28T12:03:37.350" v="3532" actId="20577"/>
          <ac:spMkLst>
            <pc:docMk/>
            <pc:sldMk cId="1455706929" sldId="391"/>
            <ac:spMk id="5" creationId="{61479B31-0BB4-4BAD-82E5-017F4743ED71}"/>
          </ac:spMkLst>
        </pc:spChg>
      </pc:sldChg>
    </pc:docChg>
  </pc:docChgLst>
  <pc:docChgLst>
    <pc:chgData name="Thomas Pasquier" userId="65a57d93-3594-4ade-85de-8647ad8982c6" providerId="ADAL" clId="{4CB41D1C-4A3B-4BE9-95EB-7AC86FAD2479}"/>
    <pc:docChg chg="custSel addSld delSld modSld sldOrd">
      <pc:chgData name="Thomas Pasquier" userId="65a57d93-3594-4ade-85de-8647ad8982c6" providerId="ADAL" clId="{4CB41D1C-4A3B-4BE9-95EB-7AC86FAD2479}" dt="2020-09-28T10:01:37.720" v="2961" actId="20577"/>
      <pc:docMkLst>
        <pc:docMk/>
      </pc:docMkLst>
      <pc:sldChg chg="modSp mod">
        <pc:chgData name="Thomas Pasquier" userId="65a57d93-3594-4ade-85de-8647ad8982c6" providerId="ADAL" clId="{4CB41D1C-4A3B-4BE9-95EB-7AC86FAD2479}" dt="2020-09-28T08:49:08.544" v="23" actId="20577"/>
        <pc:sldMkLst>
          <pc:docMk/>
          <pc:sldMk cId="2142012543" sldId="373"/>
        </pc:sldMkLst>
        <pc:spChg chg="mod">
          <ac:chgData name="Thomas Pasquier" userId="65a57d93-3594-4ade-85de-8647ad8982c6" providerId="ADAL" clId="{4CB41D1C-4A3B-4BE9-95EB-7AC86FAD2479}" dt="2020-09-28T08:49:08.544" v="23" actId="20577"/>
          <ac:spMkLst>
            <pc:docMk/>
            <pc:sldMk cId="2142012543" sldId="373"/>
            <ac:spMk id="4" creationId="{F8252081-293B-4AEE-9C06-481BD0DC5FB4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251582181" sldId="374"/>
        </pc:sldMkLst>
      </pc:sldChg>
      <pc:sldChg chg="addSp delSp modSp new mod modClrScheme chgLayout">
        <pc:chgData name="Thomas Pasquier" userId="65a57d93-3594-4ade-85de-8647ad8982c6" providerId="ADAL" clId="{4CB41D1C-4A3B-4BE9-95EB-7AC86FAD2479}" dt="2020-09-28T08:52:53.848" v="282" actId="20577"/>
        <pc:sldMkLst>
          <pc:docMk/>
          <pc:sldMk cId="2732611758" sldId="374"/>
        </pc:sldMkLst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2" creationId="{E69D58F5-6CA9-484E-A7ED-32CED58FCFD1}"/>
          </ac:spMkLst>
        </pc:spChg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3" creationId="{EA760CF4-0AFC-47EE-BA9F-0EE4A8103050}"/>
          </ac:spMkLst>
        </pc:spChg>
        <pc:spChg chg="add mod ord">
          <ac:chgData name="Thomas Pasquier" userId="65a57d93-3594-4ade-85de-8647ad8982c6" providerId="ADAL" clId="{4CB41D1C-4A3B-4BE9-95EB-7AC86FAD2479}" dt="2020-09-28T08:49:41.654" v="46" actId="20577"/>
          <ac:spMkLst>
            <pc:docMk/>
            <pc:sldMk cId="2732611758" sldId="374"/>
            <ac:spMk id="4" creationId="{9423A002-3A8C-4D68-8BA6-11EE6BF1C9D9}"/>
          </ac:spMkLst>
        </pc:spChg>
        <pc:spChg chg="add mod ord">
          <ac:chgData name="Thomas Pasquier" userId="65a57d93-3594-4ade-85de-8647ad8982c6" providerId="ADAL" clId="{4CB41D1C-4A3B-4BE9-95EB-7AC86FAD2479}" dt="2020-09-28T08:52:53.848" v="282" actId="20577"/>
          <ac:spMkLst>
            <pc:docMk/>
            <pc:sldMk cId="2732611758" sldId="374"/>
            <ac:spMk id="5" creationId="{2FA9EBD5-4CEB-431A-8908-89602CC8AD50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1570844720" sldId="375"/>
        </pc:sldMkLst>
      </pc:sldChg>
      <pc:sldChg chg="modSp add mod">
        <pc:chgData name="Thomas Pasquier" userId="65a57d93-3594-4ade-85de-8647ad8982c6" providerId="ADAL" clId="{4CB41D1C-4A3B-4BE9-95EB-7AC86FAD2479}" dt="2020-09-28T08:54:05.682" v="557" actId="313"/>
        <pc:sldMkLst>
          <pc:docMk/>
          <pc:sldMk cId="1844166408" sldId="375"/>
        </pc:sldMkLst>
        <pc:spChg chg="mod">
          <ac:chgData name="Thomas Pasquier" userId="65a57d93-3594-4ade-85de-8647ad8982c6" providerId="ADAL" clId="{4CB41D1C-4A3B-4BE9-95EB-7AC86FAD2479}" dt="2020-09-28T08:54:05.682" v="557" actId="313"/>
          <ac:spMkLst>
            <pc:docMk/>
            <pc:sldMk cId="1844166408" sldId="375"/>
            <ac:spMk id="5" creationId="{2FA9EBD5-4CEB-431A-8908-89602CC8AD50}"/>
          </ac:spMkLst>
        </pc:spChg>
      </pc:sldChg>
      <pc:sldChg chg="addSp delSp modSp new mod">
        <pc:chgData name="Thomas Pasquier" userId="65a57d93-3594-4ade-85de-8647ad8982c6" providerId="ADAL" clId="{4CB41D1C-4A3B-4BE9-95EB-7AC86FAD2479}" dt="2020-09-28T08:57:46.269" v="677" actId="20577"/>
        <pc:sldMkLst>
          <pc:docMk/>
          <pc:sldMk cId="3503460353" sldId="376"/>
        </pc:sldMkLst>
        <pc:spChg chg="mod">
          <ac:chgData name="Thomas Pasquier" userId="65a57d93-3594-4ade-85de-8647ad8982c6" providerId="ADAL" clId="{4CB41D1C-4A3B-4BE9-95EB-7AC86FAD2479}" dt="2020-09-28T08:55:34.129" v="585" actId="20577"/>
          <ac:spMkLst>
            <pc:docMk/>
            <pc:sldMk cId="3503460353" sldId="376"/>
            <ac:spMk id="2" creationId="{565845ED-BD9B-4964-A9E7-45914F3A6927}"/>
          </ac:spMkLst>
        </pc:spChg>
        <pc:spChg chg="del">
          <ac:chgData name="Thomas Pasquier" userId="65a57d93-3594-4ade-85de-8647ad8982c6" providerId="ADAL" clId="{4CB41D1C-4A3B-4BE9-95EB-7AC86FAD2479}" dt="2020-09-28T08:55:37.551" v="586" actId="478"/>
          <ac:spMkLst>
            <pc:docMk/>
            <pc:sldMk cId="3503460353" sldId="376"/>
            <ac:spMk id="3" creationId="{CCB9F6EB-0056-498E-A718-B3139E4CF9C2}"/>
          </ac:spMkLst>
        </pc:spChg>
        <pc:spChg chg="add mod">
          <ac:chgData name="Thomas Pasquier" userId="65a57d93-3594-4ade-85de-8647ad8982c6" providerId="ADAL" clId="{4CB41D1C-4A3B-4BE9-95EB-7AC86FAD2479}" dt="2020-09-28T08:55:49.998" v="594" actId="20577"/>
          <ac:spMkLst>
            <pc:docMk/>
            <pc:sldMk cId="3503460353" sldId="376"/>
            <ac:spMk id="4" creationId="{4AD6A6DE-F276-4A8D-94EF-599332307FB6}"/>
          </ac:spMkLst>
        </pc:spChg>
        <pc:spChg chg="add mod">
          <ac:chgData name="Thomas Pasquier" userId="65a57d93-3594-4ade-85de-8647ad8982c6" providerId="ADAL" clId="{4CB41D1C-4A3B-4BE9-95EB-7AC86FAD2479}" dt="2020-09-28T08:55:58.620" v="602" actId="20577"/>
          <ac:spMkLst>
            <pc:docMk/>
            <pc:sldMk cId="3503460353" sldId="376"/>
            <ac:spMk id="6" creationId="{C27D7B9A-F7ED-4409-A4CC-5B17505E8F6A}"/>
          </ac:spMkLst>
        </pc:spChg>
        <pc:spChg chg="add mod">
          <ac:chgData name="Thomas Pasquier" userId="65a57d93-3594-4ade-85de-8647ad8982c6" providerId="ADAL" clId="{4CB41D1C-4A3B-4BE9-95EB-7AC86FAD2479}" dt="2020-09-28T08:56:27.544" v="631" actId="1076"/>
          <ac:spMkLst>
            <pc:docMk/>
            <pc:sldMk cId="3503460353" sldId="376"/>
            <ac:spMk id="7" creationId="{04116B20-3861-4FD0-BD3D-F4C429E1D857}"/>
          </ac:spMkLst>
        </pc:spChg>
        <pc:spChg chg="add mod">
          <ac:chgData name="Thomas Pasquier" userId="65a57d93-3594-4ade-85de-8647ad8982c6" providerId="ADAL" clId="{4CB41D1C-4A3B-4BE9-95EB-7AC86FAD2479}" dt="2020-09-28T08:56:46.218" v="649" actId="20577"/>
          <ac:spMkLst>
            <pc:docMk/>
            <pc:sldMk cId="3503460353" sldId="376"/>
            <ac:spMk id="8" creationId="{846A862A-2495-4A1F-A120-85D5E0DC3EA6}"/>
          </ac:spMkLst>
        </pc:spChg>
        <pc:spChg chg="add mod">
          <ac:chgData name="Thomas Pasquier" userId="65a57d93-3594-4ade-85de-8647ad8982c6" providerId="ADAL" clId="{4CB41D1C-4A3B-4BE9-95EB-7AC86FAD2479}" dt="2020-09-28T08:57:04.393" v="662" actId="20577"/>
          <ac:spMkLst>
            <pc:docMk/>
            <pc:sldMk cId="3503460353" sldId="376"/>
            <ac:spMk id="10" creationId="{6F56E141-77AC-4AD2-A53F-6ABC61238314}"/>
          </ac:spMkLst>
        </pc:spChg>
        <pc:spChg chg="add del">
          <ac:chgData name="Thomas Pasquier" userId="65a57d93-3594-4ade-85de-8647ad8982c6" providerId="ADAL" clId="{4CB41D1C-4A3B-4BE9-95EB-7AC86FAD2479}" dt="2020-09-28T08:57:25.188" v="664" actId="478"/>
          <ac:spMkLst>
            <pc:docMk/>
            <pc:sldMk cId="3503460353" sldId="376"/>
            <ac:spMk id="11" creationId="{7728F5A9-2836-4F86-B8E0-954C126B396A}"/>
          </ac:spMkLst>
        </pc:spChg>
        <pc:spChg chg="add mod">
          <ac:chgData name="Thomas Pasquier" userId="65a57d93-3594-4ade-85de-8647ad8982c6" providerId="ADAL" clId="{4CB41D1C-4A3B-4BE9-95EB-7AC86FAD2479}" dt="2020-09-28T08:57:46.269" v="677" actId="20577"/>
          <ac:spMkLst>
            <pc:docMk/>
            <pc:sldMk cId="3503460353" sldId="376"/>
            <ac:spMk id="12" creationId="{B9CA429C-8920-406E-818C-0C1B8B4238A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9896470" sldId="376"/>
        </pc:sldMkLst>
      </pc:sldChg>
      <pc:sldChg chg="addSp modSp add mod">
        <pc:chgData name="Thomas Pasquier" userId="65a57d93-3594-4ade-85de-8647ad8982c6" providerId="ADAL" clId="{4CB41D1C-4A3B-4BE9-95EB-7AC86FAD2479}" dt="2020-09-28T09:03:58.757" v="803" actId="1076"/>
        <pc:sldMkLst>
          <pc:docMk/>
          <pc:sldMk cId="2155991157" sldId="377"/>
        </pc:sldMkLst>
        <pc:spChg chg="add mod">
          <ac:chgData name="Thomas Pasquier" userId="65a57d93-3594-4ade-85de-8647ad8982c6" providerId="ADAL" clId="{4CB41D1C-4A3B-4BE9-95EB-7AC86FAD2479}" dt="2020-09-28T09:03:58.757" v="803" actId="1076"/>
          <ac:spMkLst>
            <pc:docMk/>
            <pc:sldMk cId="2155991157" sldId="377"/>
            <ac:spMk id="3" creationId="{D78143EB-332E-4BCF-9733-EBE95E848BDB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73003067" sldId="377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154089252" sldId="378"/>
        </pc:sldMkLst>
      </pc:sldChg>
      <pc:sldChg chg="modSp new mod">
        <pc:chgData name="Thomas Pasquier" userId="65a57d93-3594-4ade-85de-8647ad8982c6" providerId="ADAL" clId="{4CB41D1C-4A3B-4BE9-95EB-7AC86FAD2479}" dt="2020-09-28T09:40:50.929" v="1130" actId="20577"/>
        <pc:sldMkLst>
          <pc:docMk/>
          <pc:sldMk cId="3575126853" sldId="378"/>
        </pc:sldMkLst>
        <pc:spChg chg="mod">
          <ac:chgData name="Thomas Pasquier" userId="65a57d93-3594-4ade-85de-8647ad8982c6" providerId="ADAL" clId="{4CB41D1C-4A3B-4BE9-95EB-7AC86FAD2479}" dt="2020-09-28T09:04:07.684" v="822" actId="20577"/>
          <ac:spMkLst>
            <pc:docMk/>
            <pc:sldMk cId="3575126853" sldId="378"/>
            <ac:spMk id="2" creationId="{029CE89D-1125-4D42-8303-34CCCDABE221}"/>
          </ac:spMkLst>
        </pc:spChg>
        <pc:spChg chg="mod">
          <ac:chgData name="Thomas Pasquier" userId="65a57d93-3594-4ade-85de-8647ad8982c6" providerId="ADAL" clId="{4CB41D1C-4A3B-4BE9-95EB-7AC86FAD2479}" dt="2020-09-28T09:40:50.929" v="1130" actId="20577"/>
          <ac:spMkLst>
            <pc:docMk/>
            <pc:sldMk cId="3575126853" sldId="378"/>
            <ac:spMk id="3" creationId="{F661D190-4F38-4B58-B0B1-414AF62F50FA}"/>
          </ac:spMkLst>
        </pc:spChg>
      </pc:sldChg>
      <pc:sldChg chg="modSp add mod">
        <pc:chgData name="Thomas Pasquier" userId="65a57d93-3594-4ade-85de-8647ad8982c6" providerId="ADAL" clId="{4CB41D1C-4A3B-4BE9-95EB-7AC86FAD2479}" dt="2020-09-28T09:41:05.952" v="1162" actId="20577"/>
        <pc:sldMkLst>
          <pc:docMk/>
          <pc:sldMk cId="3115622605" sldId="379"/>
        </pc:sldMkLst>
        <pc:spChg chg="mod">
          <ac:chgData name="Thomas Pasquier" userId="65a57d93-3594-4ade-85de-8647ad8982c6" providerId="ADAL" clId="{4CB41D1C-4A3B-4BE9-95EB-7AC86FAD2479}" dt="2020-09-28T09:41:05.952" v="1162" actId="20577"/>
          <ac:spMkLst>
            <pc:docMk/>
            <pc:sldMk cId="3115622605" sldId="379"/>
            <ac:spMk id="3" creationId="{F661D190-4F38-4B58-B0B1-414AF62F50FA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4667175" sldId="379"/>
        </pc:sldMkLst>
      </pc:sldChg>
      <pc:sldChg chg="modSp new mod">
        <pc:chgData name="Thomas Pasquier" userId="65a57d93-3594-4ade-85de-8647ad8982c6" providerId="ADAL" clId="{4CB41D1C-4A3B-4BE9-95EB-7AC86FAD2479}" dt="2020-09-28T09:45:11.031" v="1432" actId="20577"/>
        <pc:sldMkLst>
          <pc:docMk/>
          <pc:sldMk cId="840236832" sldId="380"/>
        </pc:sldMkLst>
        <pc:spChg chg="mod">
          <ac:chgData name="Thomas Pasquier" userId="65a57d93-3594-4ade-85de-8647ad8982c6" providerId="ADAL" clId="{4CB41D1C-4A3B-4BE9-95EB-7AC86FAD2479}" dt="2020-09-28T09:43:34.337" v="1168" actId="20577"/>
          <ac:spMkLst>
            <pc:docMk/>
            <pc:sldMk cId="840236832" sldId="380"/>
            <ac:spMk id="2" creationId="{4661F1DD-BD73-4A15-B49D-56614E9BC037}"/>
          </ac:spMkLst>
        </pc:spChg>
        <pc:spChg chg="mod">
          <ac:chgData name="Thomas Pasquier" userId="65a57d93-3594-4ade-85de-8647ad8982c6" providerId="ADAL" clId="{4CB41D1C-4A3B-4BE9-95EB-7AC86FAD2479}" dt="2020-09-28T09:45:11.031" v="1432" actId="20577"/>
          <ac:spMkLst>
            <pc:docMk/>
            <pc:sldMk cId="840236832" sldId="380"/>
            <ac:spMk id="3" creationId="{533E902E-AB10-4F9F-8E68-3D9C8AC2DE6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198475129" sldId="380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876588507" sldId="381"/>
        </pc:sldMkLst>
      </pc:sldChg>
      <pc:sldChg chg="modSp new mod">
        <pc:chgData name="Thomas Pasquier" userId="65a57d93-3594-4ade-85de-8647ad8982c6" providerId="ADAL" clId="{4CB41D1C-4A3B-4BE9-95EB-7AC86FAD2479}" dt="2020-09-28T09:48:54.947" v="1883" actId="20577"/>
        <pc:sldMkLst>
          <pc:docMk/>
          <pc:sldMk cId="1221376248" sldId="381"/>
        </pc:sldMkLst>
        <pc:spChg chg="mod">
          <ac:chgData name="Thomas Pasquier" userId="65a57d93-3594-4ade-85de-8647ad8982c6" providerId="ADAL" clId="{4CB41D1C-4A3B-4BE9-95EB-7AC86FAD2479}" dt="2020-09-28T09:45:54.485" v="1442" actId="20577"/>
          <ac:spMkLst>
            <pc:docMk/>
            <pc:sldMk cId="1221376248" sldId="381"/>
            <ac:spMk id="2" creationId="{9F7B615D-2531-407A-A1B0-016CAB39C416}"/>
          </ac:spMkLst>
        </pc:spChg>
        <pc:spChg chg="mod">
          <ac:chgData name="Thomas Pasquier" userId="65a57d93-3594-4ade-85de-8647ad8982c6" providerId="ADAL" clId="{4CB41D1C-4A3B-4BE9-95EB-7AC86FAD2479}" dt="2020-09-28T09:48:54.947" v="1883" actId="20577"/>
          <ac:spMkLst>
            <pc:docMk/>
            <pc:sldMk cId="1221376248" sldId="381"/>
            <ac:spMk id="3" creationId="{CF6CF06C-4BDE-4DDA-98D9-41FBF8063462}"/>
          </ac:spMkLst>
        </pc:spChg>
      </pc:sldChg>
      <pc:sldChg chg="modSp new mod ord">
        <pc:chgData name="Thomas Pasquier" userId="65a57d93-3594-4ade-85de-8647ad8982c6" providerId="ADAL" clId="{4CB41D1C-4A3B-4BE9-95EB-7AC86FAD2479}" dt="2020-09-28T10:01:37.720" v="2961" actId="20577"/>
        <pc:sldMkLst>
          <pc:docMk/>
          <pc:sldMk cId="3494504037" sldId="382"/>
        </pc:sldMkLst>
        <pc:spChg chg="mod">
          <ac:chgData name="Thomas Pasquier" userId="65a57d93-3594-4ade-85de-8647ad8982c6" providerId="ADAL" clId="{4CB41D1C-4A3B-4BE9-95EB-7AC86FAD2479}" dt="2020-09-28T09:55:55.674" v="2522" actId="20577"/>
          <ac:spMkLst>
            <pc:docMk/>
            <pc:sldMk cId="3494504037" sldId="382"/>
            <ac:spMk id="2" creationId="{E9940E72-495C-4339-9EE7-DDDE4FAE9A22}"/>
          </ac:spMkLst>
        </pc:spChg>
        <pc:spChg chg="mod">
          <ac:chgData name="Thomas Pasquier" userId="65a57d93-3594-4ade-85de-8647ad8982c6" providerId="ADAL" clId="{4CB41D1C-4A3B-4BE9-95EB-7AC86FAD2479}" dt="2020-09-28T10:01:37.720" v="2961" actId="20577"/>
          <ac:spMkLst>
            <pc:docMk/>
            <pc:sldMk cId="3494504037" sldId="382"/>
            <ac:spMk id="3" creationId="{00B5139C-0132-46A9-8557-943E6E78490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52352218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7B9C-24A7-4268-AA44-9966AC1BCA7F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8B46F-9DB1-49E4-A7FC-EF5F41014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FEE-421B-4C81-8513-0D96FEA8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1E18-7BD9-40B5-A835-3F3D85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811-98F6-43AC-9101-B01DD09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9A7C-90F4-4F51-A3DD-6A30158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E7-9DC7-4CF4-B6BE-A4DE058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0DE-072C-4607-86B4-CDB1418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168A-B749-4E24-A615-43BE9970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6F4-A6D2-4171-990B-07C1C4EF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4DA1-321B-40FE-ABD1-4F386EC4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18E-25E8-42E1-8D8A-1374A1D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F076-4FC3-4BF9-98B2-620821D6B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E25B-7FB2-410C-9560-9B0AF60E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8436-9DBE-4960-895B-9F45BB9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753-B2C0-4A4E-BA60-51C6426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CDD-3F65-49B5-A052-58D365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DAD-0DED-41FB-A16F-99969E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EA2A-BABA-4E11-A807-4ABD355D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9D4B-3850-461E-827D-230B900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7B64-BE8D-4026-B162-122BCB9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D735-F4C7-4397-BD64-7140044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2122-0BA2-4256-841A-3E4EE12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8DF7-D5AE-442C-A638-17619503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836-AD6E-4B5E-A18C-182776C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659C-2231-4AC3-9899-1D092B0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7C8C-9A55-4990-8A40-BDCB6BD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364-257E-4787-A8DF-B5E25FB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438-0838-4AB0-8BC2-B6BF422F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FF7A-463B-403F-8521-5E92AC2C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C531-412C-49D4-931C-C686788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6389-5905-4FFA-ABD5-0ABCFAD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3868-82E2-4B48-AF09-B1D6721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6CD-FC63-40E0-9FDC-BBBDBD5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89A0-4343-4F31-91F0-946712B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BC19-CA60-4648-A1B7-83D3AD3E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D790-A8C4-4F83-AF7D-98632260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3BD1-4FC6-4DDF-B462-51FE0C83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4B92-A1D3-4EAB-9116-D20713B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67D0-F935-449F-9B99-77EB3BAC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C7EF3-1971-4D83-81C6-DC95A9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B8-A89B-44D3-AE4E-0A1453D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2410-215C-4D8A-850F-6167DF4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E201-AD0D-458C-8F55-991427C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0823-A8FD-4F51-9BBA-B1B8E75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35DE-A3EE-4482-8640-B672028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4FE-2A89-4281-8772-CFE0CE2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F5B8-24F9-4EED-889A-7BD174A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5E34-E61A-4D9A-834D-7CF851A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FBC-128D-4A23-A9D3-B637FEE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DFC1-F2CA-42D9-B2F0-D8C5AB69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BC22-1660-41CB-A59C-1372BAF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CE3A-1E2D-45B1-BB9D-1E5765F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333D-3191-4C46-8D45-B9ABD3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90D-97B8-4618-A6D3-70FC90C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755EA-A1B8-4690-8D16-8C2BADDA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84CF-9B7F-4D40-87B0-3423F3F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110-EF07-404F-91DC-3D62A38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F9B6-9EEA-4299-A29D-B28D9D9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514-0B68-4EA2-BEA2-102525C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6F1-15A4-4EFC-A8E5-A070BDF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F40-3202-445C-9B02-8F43C882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90D-1AD8-4780-9D81-8B7A7493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2237-4E25-485D-B430-8DC4DC5BD9F3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E39-DF96-4633-B256-FF151C8A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A480-76DC-45D5-B984-D26E10238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01C-7EF6-4071-958F-BA1A8E4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or Anomaly-based?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FE6C-FB06-4E4D-A7F9-C316182F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Anomaly-based systems build a model of how the system normally behave</a:t>
            </a:r>
          </a:p>
          <a:p>
            <a:pPr lvl="1"/>
            <a:r>
              <a:rPr lang="en-US" dirty="0"/>
              <a:t>Pros: can identify unknown attack</a:t>
            </a:r>
          </a:p>
          <a:p>
            <a:pPr lvl="1"/>
            <a:r>
              <a:rPr lang="en-US" dirty="0"/>
              <a:t>Cons: require system behavior to be reasonably fixed (e.g. server)</a:t>
            </a:r>
          </a:p>
          <a:p>
            <a:r>
              <a:rPr lang="en-US" dirty="0"/>
              <a:t>Signature-based systems identify rules to match attack patterns</a:t>
            </a:r>
          </a:p>
          <a:p>
            <a:pPr lvl="1"/>
            <a:r>
              <a:rPr lang="en-US" dirty="0"/>
              <a:t>Pros: can accommodate changing system behavior</a:t>
            </a:r>
          </a:p>
          <a:p>
            <a:pPr lvl="1"/>
            <a:r>
              <a:rPr lang="en-US" dirty="0"/>
              <a:t>Cons: can only detect known pattern</a:t>
            </a:r>
          </a:p>
          <a:p>
            <a:r>
              <a:rPr lang="en-US" dirty="0"/>
              <a:t>No silver-bullet there</a:t>
            </a:r>
          </a:p>
        </p:txBody>
      </p:sp>
    </p:spTree>
    <p:extLst>
      <p:ext uri="{BB962C8B-B14F-4D97-AF65-F5344CB8AC3E}">
        <p14:creationId xmlns:p14="http://schemas.microsoft.com/office/powerpoint/2010/main" val="10168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52081-293B-4AEE-9C06-481BD0DC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399" y="2131200"/>
            <a:ext cx="7245343" cy="1468800"/>
          </a:xfrm>
        </p:spPr>
        <p:txBody>
          <a:bodyPr>
            <a:normAutofit/>
          </a:bodyPr>
          <a:lstStyle/>
          <a:p>
            <a:r>
              <a:rPr lang="en-US" sz="4400" dirty="0"/>
              <a:t>Host-based intrusion detection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420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783-109D-42EA-8955-935D27A2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2828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1D1A-13CA-4DD6-BADA-3CBCED93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Intrusion: </a:t>
            </a:r>
            <a:r>
              <a:rPr lang="en-US" dirty="0"/>
              <a:t>A security event, or a combination of multiple security events, that constitutes a security incident in which an intruder gains, or attempts to gain, access to a system (or system resource) without having authorization to do so.</a:t>
            </a:r>
          </a:p>
          <a:p>
            <a:r>
              <a:rPr lang="en-GB" b="1" dirty="0"/>
              <a:t>Intrusion Detection: </a:t>
            </a:r>
            <a:r>
              <a:rPr lang="en-US" dirty="0"/>
              <a:t>A security service that monitors and analyzes system events for the purpose of finding, and providing real-time or near real-time warning of, attempts to access system resources in an unauthorized manner.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59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9CB-31F7-4B41-A0EC-D5CB9D4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intrusion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8394-6BDC-445B-B1F9-568172C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root compromise</a:t>
            </a:r>
          </a:p>
          <a:p>
            <a:r>
              <a:rPr lang="en-US" dirty="0"/>
              <a:t>Web server defacement</a:t>
            </a:r>
          </a:p>
          <a:p>
            <a:r>
              <a:rPr lang="en-US" dirty="0"/>
              <a:t>Guessing passwords</a:t>
            </a:r>
          </a:p>
          <a:p>
            <a:r>
              <a:rPr lang="en-US" dirty="0"/>
              <a:t>Copying databases containing credit cards</a:t>
            </a:r>
          </a:p>
          <a:p>
            <a:r>
              <a:rPr lang="en-US" dirty="0"/>
              <a:t>Viewing sensitive data without authorization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411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23B0F-68C5-454C-9D48-AC6974D5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intrusion detection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E440D-F19D-45A3-977C-C3BC6A17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Host-based</a:t>
            </a:r>
          </a:p>
          <a:p>
            <a:pPr lvl="1"/>
            <a:r>
              <a:rPr lang="en-US" dirty="0"/>
              <a:t>Use information recorded from the OS perspective</a:t>
            </a:r>
          </a:p>
          <a:p>
            <a:pPr lvl="1"/>
            <a:r>
              <a:rPr lang="en-US" dirty="0"/>
              <a:t>e.g. information logged by one reference monitor</a:t>
            </a:r>
          </a:p>
          <a:p>
            <a:r>
              <a:rPr lang="en-US" dirty="0"/>
              <a:t>Network-based</a:t>
            </a:r>
          </a:p>
          <a:p>
            <a:pPr lvl="1"/>
            <a:r>
              <a:rPr lang="en-US" dirty="0"/>
              <a:t>Use information recorded at the network interface</a:t>
            </a:r>
          </a:p>
          <a:p>
            <a:pPr lvl="1"/>
            <a:r>
              <a:rPr lang="en-US" dirty="0"/>
              <a:t>e.g. record of network packets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23B0F-68C5-454C-9D48-AC6974D5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intrusion detection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E440D-F19D-45A3-977C-C3BC6A17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Host-based</a:t>
            </a:r>
          </a:p>
          <a:p>
            <a:pPr lvl="1"/>
            <a:r>
              <a:rPr lang="en-US" dirty="0"/>
              <a:t>Use information recorded from the OS perspective</a:t>
            </a:r>
          </a:p>
          <a:p>
            <a:pPr lvl="1"/>
            <a:r>
              <a:rPr lang="en-US" dirty="0"/>
              <a:t>e.g. information logged by one reference monitor</a:t>
            </a:r>
          </a:p>
          <a:p>
            <a:r>
              <a:rPr lang="en-US" dirty="0">
                <a:solidFill>
                  <a:srgbClr val="C00000"/>
                </a:solidFill>
              </a:rPr>
              <a:t>Network-based</a:t>
            </a:r>
          </a:p>
          <a:p>
            <a:pPr lvl="1"/>
            <a:r>
              <a:rPr lang="en-US" dirty="0"/>
              <a:t>Use information recorded at the network interface</a:t>
            </a:r>
          </a:p>
          <a:p>
            <a:pPr lvl="1"/>
            <a:r>
              <a:rPr lang="en-US" dirty="0"/>
              <a:t>e.g. record of network packets</a:t>
            </a:r>
          </a:p>
          <a:p>
            <a:r>
              <a:rPr lang="en-GB" dirty="0">
                <a:solidFill>
                  <a:schemeClr val="accent1"/>
                </a:solidFill>
              </a:rPr>
              <a:t>Signature-based</a:t>
            </a:r>
          </a:p>
          <a:p>
            <a:pPr lvl="1"/>
            <a:r>
              <a:rPr lang="en-GB" dirty="0"/>
              <a:t>Identify known attack pattern aka “signature”</a:t>
            </a:r>
          </a:p>
          <a:p>
            <a:r>
              <a:rPr lang="en-GB" dirty="0">
                <a:solidFill>
                  <a:schemeClr val="accent1"/>
                </a:solidFill>
              </a:rPr>
              <a:t>Anomaly-based</a:t>
            </a:r>
          </a:p>
          <a:p>
            <a:pPr lvl="1"/>
            <a:r>
              <a:rPr lang="en-GB" dirty="0"/>
              <a:t>Identify pattern that deviate from some “normal”</a:t>
            </a:r>
          </a:p>
        </p:txBody>
      </p:sp>
    </p:spTree>
    <p:extLst>
      <p:ext uri="{BB962C8B-B14F-4D97-AF65-F5344CB8AC3E}">
        <p14:creationId xmlns:p14="http://schemas.microsoft.com/office/powerpoint/2010/main" val="15518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24BF-5E83-4225-9574-32DA473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A83C-C86C-4C59-B6BF-A8EEC046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intruder behavior differs from legitimate users</a:t>
            </a:r>
          </a:p>
          <a:p>
            <a:r>
              <a:rPr lang="en-US" dirty="0"/>
              <a:t>Overlap in behavior is source of problem</a:t>
            </a:r>
          </a:p>
          <a:p>
            <a:pPr lvl="1"/>
            <a:r>
              <a:rPr lang="en-US" dirty="0"/>
              <a:t>False negative</a:t>
            </a:r>
          </a:p>
          <a:p>
            <a:pPr lvl="1"/>
            <a:r>
              <a:rPr lang="en-US" dirty="0"/>
              <a:t>False positive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B192638A-B2D3-46B3-98D4-D7016AF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11" y="3044695"/>
            <a:ext cx="4541676" cy="3005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3AEF4-ABF0-4DF7-8024-EAB30BC566A9}"/>
              </a:ext>
            </a:extLst>
          </p:cNvPr>
          <p:cNvSpPr txBox="1"/>
          <p:nvPr/>
        </p:nvSpPr>
        <p:spPr>
          <a:xfrm>
            <a:off x="5141168" y="4282751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2E78D-DEB5-45F8-8BDC-CCBC99CF3492}"/>
              </a:ext>
            </a:extLst>
          </p:cNvPr>
          <p:cNvSpPr txBox="1"/>
          <p:nvPr/>
        </p:nvSpPr>
        <p:spPr>
          <a:xfrm>
            <a:off x="6787789" y="4282751"/>
            <a:ext cx="104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Intruders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40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5E7-EAEB-4528-B28D-D0C64B1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9CFB-5C80-41E6-9F01-CFCC4D94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continually</a:t>
            </a:r>
          </a:p>
          <a:p>
            <a:r>
              <a:rPr lang="en-US" dirty="0"/>
              <a:t>Be fault tolerant</a:t>
            </a:r>
          </a:p>
          <a:p>
            <a:r>
              <a:rPr lang="en-US" dirty="0"/>
              <a:t>Resist subversion</a:t>
            </a:r>
          </a:p>
          <a:p>
            <a:r>
              <a:rPr lang="en-US" dirty="0"/>
              <a:t>Impose a minimum overhead on the system</a:t>
            </a:r>
          </a:p>
          <a:p>
            <a:r>
              <a:rPr lang="en-US" dirty="0"/>
              <a:t>Adapt to changes in users and systems</a:t>
            </a:r>
          </a:p>
          <a:p>
            <a:r>
              <a:rPr lang="en-US" dirty="0"/>
              <a:t>Scale to monitor complex systems</a:t>
            </a:r>
          </a:p>
          <a:p>
            <a:r>
              <a:rPr lang="en-US" dirty="0"/>
              <a:t>Provide graceful degradation of service</a:t>
            </a:r>
          </a:p>
          <a:p>
            <a:r>
              <a:rPr lang="en-US" dirty="0"/>
              <a:t>Allow dynamic reconfiguration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83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EF57-CE0B-404A-A73B-ACEE7703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audit record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60DA-D6AF-49C8-877A-1CED1D4B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audit record</a:t>
            </a:r>
          </a:p>
          <a:p>
            <a:pPr lvl="1"/>
            <a:r>
              <a:rPr lang="en-US" dirty="0"/>
              <a:t>OS generally already collect information (see previous lecture)</a:t>
            </a:r>
          </a:p>
          <a:p>
            <a:pPr lvl="1"/>
            <a:r>
              <a:rPr lang="en-US" dirty="0"/>
              <a:t>Pros: no extra collection mechanism needed</a:t>
            </a:r>
          </a:p>
          <a:p>
            <a:pPr lvl="1"/>
            <a:r>
              <a:rPr lang="en-US" dirty="0"/>
              <a:t>Cons: may lack information relevant to detection</a:t>
            </a:r>
          </a:p>
          <a:p>
            <a:r>
              <a:rPr lang="en-GB" dirty="0"/>
              <a:t>Detection-specific audit record</a:t>
            </a:r>
          </a:p>
          <a:p>
            <a:pPr lvl="1"/>
            <a:r>
              <a:rPr lang="en-GB" dirty="0"/>
              <a:t>Additional infrastructure to collect information relevant to the IDS</a:t>
            </a:r>
          </a:p>
          <a:p>
            <a:pPr lvl="1"/>
            <a:r>
              <a:rPr lang="en-GB" dirty="0"/>
              <a:t>Pros: can be customised to IDS need</a:t>
            </a:r>
          </a:p>
          <a:p>
            <a:pPr lvl="1"/>
            <a:r>
              <a:rPr lang="en-GB" dirty="0"/>
              <a:t>Cons: extra-overhead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189758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393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Systems &amp; Software Security COMSM0050 2020/2021</vt:lpstr>
      <vt:lpstr>Host-based intrusion detection</vt:lpstr>
      <vt:lpstr>RFC 2828 definition</vt:lpstr>
      <vt:lpstr>Examples of intrusion</vt:lpstr>
      <vt:lpstr>Type of intrusion detection</vt:lpstr>
      <vt:lpstr>Type of intrusion detection</vt:lpstr>
      <vt:lpstr>Basic principle</vt:lpstr>
      <vt:lpstr>IDS requirements</vt:lpstr>
      <vt:lpstr>Types of audit record</vt:lpstr>
      <vt:lpstr>Signature or Anomaly-based?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2020-08-19T08:36:46Z</dcterms:created>
  <dcterms:modified xsi:type="dcterms:W3CDTF">2020-10-02T08:41:22Z</dcterms:modified>
</cp:coreProperties>
</file>