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3E40B-8A60-49B2-8A5D-24FDF55866AE}" v="10" dt="2020-08-20T09:42:2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4033E40B-8A60-49B2-8A5D-24FDF55866AE}"/>
    <pc:docChg chg="custSel addSld delSld modSld">
      <pc:chgData name="Thomas Pasquier" userId="65a57d93-3594-4ade-85de-8647ad8982c6" providerId="ADAL" clId="{4033E40B-8A60-49B2-8A5D-24FDF55866AE}" dt="2020-08-20T09:42:23.550" v="124" actId="20577"/>
      <pc:docMkLst>
        <pc:docMk/>
      </pc:docMkLst>
      <pc:sldChg chg="add">
        <pc:chgData name="Thomas Pasquier" userId="65a57d93-3594-4ade-85de-8647ad8982c6" providerId="ADAL" clId="{4033E40B-8A60-49B2-8A5D-24FDF55866AE}" dt="2020-08-19T14:11:10.281" v="0"/>
        <pc:sldMkLst>
          <pc:docMk/>
          <pc:sldMk cId="3038245579" sldId="257"/>
        </pc:sldMkLst>
      </pc:sldChg>
      <pc:sldChg chg="modSp add mod">
        <pc:chgData name="Thomas Pasquier" userId="65a57d93-3594-4ade-85de-8647ad8982c6" providerId="ADAL" clId="{4033E40B-8A60-49B2-8A5D-24FDF55866AE}" dt="2020-08-20T09:20:37.311" v="116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4033E40B-8A60-49B2-8A5D-24FDF55866AE}" dt="2020-08-20T09:20:37.311" v="116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add del mod modClrScheme chgLayout">
        <pc:chgData name="Thomas Pasquier" userId="65a57d93-3594-4ade-85de-8647ad8982c6" providerId="ADAL" clId="{4033E40B-8A60-49B2-8A5D-24FDF55866AE}" dt="2020-08-20T09:20:41.156" v="117" actId="47"/>
        <pc:sldMkLst>
          <pc:docMk/>
          <pc:sldMk cId="3723246065" sldId="373"/>
        </pc:sldMkLst>
        <pc:spChg chg="add del mod ord">
          <ac:chgData name="Thomas Pasquier" userId="65a57d93-3594-4ade-85de-8647ad8982c6" providerId="ADAL" clId="{4033E40B-8A60-49B2-8A5D-24FDF55866AE}" dt="2020-08-19T14:14:04.141" v="50" actId="478"/>
          <ac:spMkLst>
            <pc:docMk/>
            <pc:sldMk cId="3723246065" sldId="373"/>
            <ac:spMk id="2" creationId="{9154D0F0-5E3C-4004-9DAB-E4F327468E26}"/>
          </ac:spMkLst>
        </pc:spChg>
        <pc:spChg chg="mod ord">
          <ac:chgData name="Thomas Pasquier" userId="65a57d93-3594-4ade-85de-8647ad8982c6" providerId="ADAL" clId="{4033E40B-8A60-49B2-8A5D-24FDF55866AE}" dt="2020-08-19T14:13:56.802" v="49" actId="20577"/>
          <ac:spMkLst>
            <pc:docMk/>
            <pc:sldMk cId="3723246065" sldId="373"/>
            <ac:spMk id="4" creationId="{0A9C2222-69DE-420F-B7EB-06760AA6FBD8}"/>
          </ac:spMkLst>
        </pc:spChg>
      </pc:sldChg>
      <pc:sldChg chg="modSp add mod">
        <pc:chgData name="Thomas Pasquier" userId="65a57d93-3594-4ade-85de-8647ad8982c6" providerId="ADAL" clId="{4033E40B-8A60-49B2-8A5D-24FDF55866AE}" dt="2020-08-20T09:42:01.384" v="119" actId="20577"/>
        <pc:sldMkLst>
          <pc:docMk/>
          <pc:sldMk cId="2094525169" sldId="374"/>
        </pc:sldMkLst>
        <pc:spChg chg="mod">
          <ac:chgData name="Thomas Pasquier" userId="65a57d93-3594-4ade-85de-8647ad8982c6" providerId="ADAL" clId="{4033E40B-8A60-49B2-8A5D-24FDF55866AE}" dt="2020-08-20T09:42:01.384" v="119" actId="20577"/>
          <ac:spMkLst>
            <pc:docMk/>
            <pc:sldMk cId="2094525169" sldId="374"/>
            <ac:spMk id="5" creationId="{2481F75C-B84F-46A5-A300-1EF6C1E15C9F}"/>
          </ac:spMkLst>
        </pc:spChg>
      </pc:sldChg>
      <pc:sldChg chg="modSp add mod">
        <pc:chgData name="Thomas Pasquier" userId="65a57d93-3594-4ade-85de-8647ad8982c6" providerId="ADAL" clId="{4033E40B-8A60-49B2-8A5D-24FDF55866AE}" dt="2020-08-20T09:42:05.129" v="120" actId="20577"/>
        <pc:sldMkLst>
          <pc:docMk/>
          <pc:sldMk cId="986646718" sldId="375"/>
        </pc:sldMkLst>
        <pc:spChg chg="mod">
          <ac:chgData name="Thomas Pasquier" userId="65a57d93-3594-4ade-85de-8647ad8982c6" providerId="ADAL" clId="{4033E40B-8A60-49B2-8A5D-24FDF55866AE}" dt="2020-08-20T09:42:05.129" v="120" actId="20577"/>
          <ac:spMkLst>
            <pc:docMk/>
            <pc:sldMk cId="986646718" sldId="375"/>
            <ac:spMk id="5" creationId="{2481F75C-B84F-46A5-A300-1EF6C1E15C9F}"/>
          </ac:spMkLst>
        </pc:spChg>
      </pc:sldChg>
      <pc:sldChg chg="modSp add mod">
        <pc:chgData name="Thomas Pasquier" userId="65a57d93-3594-4ade-85de-8647ad8982c6" providerId="ADAL" clId="{4033E40B-8A60-49B2-8A5D-24FDF55866AE}" dt="2020-08-20T09:42:09.557" v="121" actId="20577"/>
        <pc:sldMkLst>
          <pc:docMk/>
          <pc:sldMk cId="1806330294" sldId="376"/>
        </pc:sldMkLst>
        <pc:spChg chg="mod">
          <ac:chgData name="Thomas Pasquier" userId="65a57d93-3594-4ade-85de-8647ad8982c6" providerId="ADAL" clId="{4033E40B-8A60-49B2-8A5D-24FDF55866AE}" dt="2020-08-20T09:42:09.557" v="121" actId="20577"/>
          <ac:spMkLst>
            <pc:docMk/>
            <pc:sldMk cId="1806330294" sldId="376"/>
            <ac:spMk id="5" creationId="{2481F75C-B84F-46A5-A300-1EF6C1E15C9F}"/>
          </ac:spMkLst>
        </pc:spChg>
      </pc:sldChg>
      <pc:sldChg chg="add">
        <pc:chgData name="Thomas Pasquier" userId="65a57d93-3594-4ade-85de-8647ad8982c6" providerId="ADAL" clId="{4033E40B-8A60-49B2-8A5D-24FDF55866AE}" dt="2020-08-19T14:12:43.700" v="1"/>
        <pc:sldMkLst>
          <pc:docMk/>
          <pc:sldMk cId="916044263" sldId="377"/>
        </pc:sldMkLst>
      </pc:sldChg>
      <pc:sldChg chg="modSp add mod">
        <pc:chgData name="Thomas Pasquier" userId="65a57d93-3594-4ade-85de-8647ad8982c6" providerId="ADAL" clId="{4033E40B-8A60-49B2-8A5D-24FDF55866AE}" dt="2020-08-20T09:42:15.064" v="122" actId="20577"/>
        <pc:sldMkLst>
          <pc:docMk/>
          <pc:sldMk cId="1100206051" sldId="378"/>
        </pc:sldMkLst>
        <pc:spChg chg="mod">
          <ac:chgData name="Thomas Pasquier" userId="65a57d93-3594-4ade-85de-8647ad8982c6" providerId="ADAL" clId="{4033E40B-8A60-49B2-8A5D-24FDF55866AE}" dt="2020-08-20T09:42:15.064" v="122" actId="20577"/>
          <ac:spMkLst>
            <pc:docMk/>
            <pc:sldMk cId="1100206051" sldId="378"/>
            <ac:spMk id="5" creationId="{2481F75C-B84F-46A5-A300-1EF6C1E15C9F}"/>
          </ac:spMkLst>
        </pc:spChg>
      </pc:sldChg>
      <pc:sldChg chg="modSp add mod">
        <pc:chgData name="Thomas Pasquier" userId="65a57d93-3594-4ade-85de-8647ad8982c6" providerId="ADAL" clId="{4033E40B-8A60-49B2-8A5D-24FDF55866AE}" dt="2020-08-20T09:42:18.919" v="123" actId="20577"/>
        <pc:sldMkLst>
          <pc:docMk/>
          <pc:sldMk cId="3823454835" sldId="379"/>
        </pc:sldMkLst>
        <pc:spChg chg="mod">
          <ac:chgData name="Thomas Pasquier" userId="65a57d93-3594-4ade-85de-8647ad8982c6" providerId="ADAL" clId="{4033E40B-8A60-49B2-8A5D-24FDF55866AE}" dt="2020-08-20T09:42:18.919" v="123" actId="20577"/>
          <ac:spMkLst>
            <pc:docMk/>
            <pc:sldMk cId="3823454835" sldId="379"/>
            <ac:spMk id="5" creationId="{2481F75C-B84F-46A5-A300-1EF6C1E15C9F}"/>
          </ac:spMkLst>
        </pc:spChg>
      </pc:sldChg>
      <pc:sldChg chg="modSp add mod">
        <pc:chgData name="Thomas Pasquier" userId="65a57d93-3594-4ade-85de-8647ad8982c6" providerId="ADAL" clId="{4033E40B-8A60-49B2-8A5D-24FDF55866AE}" dt="2020-08-20T09:42:23.550" v="124" actId="20577"/>
        <pc:sldMkLst>
          <pc:docMk/>
          <pc:sldMk cId="3535141168" sldId="380"/>
        </pc:sldMkLst>
        <pc:spChg chg="mod">
          <ac:chgData name="Thomas Pasquier" userId="65a57d93-3594-4ade-85de-8647ad8982c6" providerId="ADAL" clId="{4033E40B-8A60-49B2-8A5D-24FDF55866AE}" dt="2020-08-20T09:42:23.550" v="124" actId="20577"/>
          <ac:spMkLst>
            <pc:docMk/>
            <pc:sldMk cId="3535141168" sldId="380"/>
            <ac:spMk id="5" creationId="{2481F75C-B84F-46A5-A300-1EF6C1E15C9F}"/>
          </ac:spMkLst>
        </pc:spChg>
      </pc:sldChg>
      <pc:sldChg chg="add">
        <pc:chgData name="Thomas Pasquier" userId="65a57d93-3594-4ade-85de-8647ad8982c6" providerId="ADAL" clId="{4033E40B-8A60-49B2-8A5D-24FDF55866AE}" dt="2020-08-19T14:12:43.700" v="1"/>
        <pc:sldMkLst>
          <pc:docMk/>
          <pc:sldMk cId="4234595262" sldId="381"/>
        </pc:sldMkLst>
      </pc:sldChg>
      <pc:sldChg chg="add del">
        <pc:chgData name="Thomas Pasquier" userId="65a57d93-3594-4ade-85de-8647ad8982c6" providerId="ADAL" clId="{4033E40B-8A60-49B2-8A5D-24FDF55866AE}" dt="2020-08-19T14:14:23.075" v="51" actId="47"/>
        <pc:sldMkLst>
          <pc:docMk/>
          <pc:sldMk cId="535626726" sldId="382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716038103" sldId="383"/>
        </pc:sldMkLst>
      </pc:sldChg>
      <pc:sldChg chg="modSp add del mod">
        <pc:chgData name="Thomas Pasquier" userId="65a57d93-3594-4ade-85de-8647ad8982c6" providerId="ADAL" clId="{4033E40B-8A60-49B2-8A5D-24FDF55866AE}" dt="2020-08-19T14:14:23.871" v="52" actId="47"/>
        <pc:sldMkLst>
          <pc:docMk/>
          <pc:sldMk cId="1504315316" sldId="384"/>
        </pc:sldMkLst>
        <pc:spChg chg="mod">
          <ac:chgData name="Thomas Pasquier" userId="65a57d93-3594-4ade-85de-8647ad8982c6" providerId="ADAL" clId="{4033E40B-8A60-49B2-8A5D-24FDF55866AE}" dt="2020-08-19T14:12:43.945" v="2" actId="27636"/>
          <ac:spMkLst>
            <pc:docMk/>
            <pc:sldMk cId="1504315316" sldId="384"/>
            <ac:spMk id="4" creationId="{1068FE89-262D-4B15-952D-BB570100BA33}"/>
          </ac:spMkLst>
        </pc:spChg>
      </pc:sldChg>
      <pc:sldChg chg="modSp add del mod">
        <pc:chgData name="Thomas Pasquier" userId="65a57d93-3594-4ade-85de-8647ad8982c6" providerId="ADAL" clId="{4033E40B-8A60-49B2-8A5D-24FDF55866AE}" dt="2020-08-19T14:14:24.589" v="53" actId="47"/>
        <pc:sldMkLst>
          <pc:docMk/>
          <pc:sldMk cId="1930461953" sldId="385"/>
        </pc:sldMkLst>
        <pc:spChg chg="mod">
          <ac:chgData name="Thomas Pasquier" userId="65a57d93-3594-4ade-85de-8647ad8982c6" providerId="ADAL" clId="{4033E40B-8A60-49B2-8A5D-24FDF55866AE}" dt="2020-08-19T14:12:43.949" v="3" actId="27636"/>
          <ac:spMkLst>
            <pc:docMk/>
            <pc:sldMk cId="1930461953" sldId="385"/>
            <ac:spMk id="4" creationId="{1068FE89-262D-4B15-952D-BB570100BA33}"/>
          </ac:spMkLst>
        </pc:spChg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3051217363" sldId="386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689505369" sldId="387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1195741234" sldId="388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4162866752" sldId="389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904241838" sldId="390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1677086960" sldId="391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3042942553" sldId="392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1060720779" sldId="393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783583290" sldId="394"/>
        </pc:sldMkLst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195825731" sldId="395"/>
        </pc:sldMkLst>
      </pc:sldChg>
      <pc:sldChg chg="modSp add del mod">
        <pc:chgData name="Thomas Pasquier" userId="65a57d93-3594-4ade-85de-8647ad8982c6" providerId="ADAL" clId="{4033E40B-8A60-49B2-8A5D-24FDF55866AE}" dt="2020-08-19T14:15:17.062" v="74" actId="2696"/>
        <pc:sldMkLst>
          <pc:docMk/>
          <pc:sldMk cId="248856667" sldId="408"/>
        </pc:sldMkLst>
        <pc:spChg chg="mod">
          <ac:chgData name="Thomas Pasquier" userId="65a57d93-3594-4ade-85de-8647ad8982c6" providerId="ADAL" clId="{4033E40B-8A60-49B2-8A5D-24FDF55866AE}" dt="2020-08-19T14:15:14.095" v="73" actId="20577"/>
          <ac:spMkLst>
            <pc:docMk/>
            <pc:sldMk cId="248856667" sldId="408"/>
            <ac:spMk id="5" creationId="{650865DF-9714-466B-B4FE-4DFD39DE409E}"/>
          </ac:spMkLst>
        </pc:spChg>
      </pc:sldChg>
      <pc:sldChg chg="add del">
        <pc:chgData name="Thomas Pasquier" userId="65a57d93-3594-4ade-85de-8647ad8982c6" providerId="ADAL" clId="{4033E40B-8A60-49B2-8A5D-24FDF55866AE}" dt="2020-08-20T09:20:54.731" v="118" actId="47"/>
        <pc:sldMkLst>
          <pc:docMk/>
          <pc:sldMk cId="3457633639" sldId="409"/>
        </pc:sldMkLst>
      </pc:sldChg>
      <pc:sldChg chg="modSp add del mod">
        <pc:chgData name="Thomas Pasquier" userId="65a57d93-3594-4ade-85de-8647ad8982c6" providerId="ADAL" clId="{4033E40B-8A60-49B2-8A5D-24FDF55866AE}" dt="2020-08-20T09:20:54.731" v="118" actId="47"/>
        <pc:sldMkLst>
          <pc:docMk/>
          <pc:sldMk cId="808126793" sldId="410"/>
        </pc:sldMkLst>
        <pc:spChg chg="mod">
          <ac:chgData name="Thomas Pasquier" userId="65a57d93-3594-4ade-85de-8647ad8982c6" providerId="ADAL" clId="{4033E40B-8A60-49B2-8A5D-24FDF55866AE}" dt="2020-08-19T14:14:50.244" v="71" actId="20577"/>
          <ac:spMkLst>
            <pc:docMk/>
            <pc:sldMk cId="808126793" sldId="410"/>
            <ac:spMk id="4" creationId="{0A9C2222-69DE-420F-B7EB-06760AA6FBD8}"/>
          </ac:spMkLst>
        </pc:spChg>
      </pc:sldChg>
      <pc:sldChg chg="new del">
        <pc:chgData name="Thomas Pasquier" userId="65a57d93-3594-4ade-85de-8647ad8982c6" providerId="ADAL" clId="{4033E40B-8A60-49B2-8A5D-24FDF55866AE}" dt="2020-08-19T14:13:10.488" v="5" actId="47"/>
        <pc:sldMkLst>
          <pc:docMk/>
          <pc:sldMk cId="4285068837" sldId="4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FF-12E3-434F-8199-84769946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9C72-252C-4219-AB1C-4DCA5AD3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01B69-7D9E-4988-BF62-66EEF7E3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67EC-2CEC-44F5-BAB9-3A7DABCA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FC4-A4FF-4D71-A2F4-F84F2C53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DCBB-4A78-4F65-989C-1145B378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3A0F9-27C0-4BC4-957C-97013BDB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940C-31DD-424A-9712-3EA9DE12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7BF3-F6DB-402E-A920-749DA1C5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98F8-062B-4BF6-84D5-5818EAF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C7BF6-629A-4AA7-B797-29B0DD326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43FAD-8D5C-4024-A78A-0FDB6873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AF5E-C254-4AE5-AF1F-9B871266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5517-9A92-4A1F-9DDC-F39953A1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A5C6-253C-4910-A3BF-89DD9B6C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3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21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0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5CD6-7A17-4345-AAA9-BB055534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4281-4F7F-40B6-AFB6-F8CCB233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2353-2524-4930-90DF-510717B2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F888-A2DB-4BDC-B11A-1F730810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9974-217A-47E1-905B-E3E8E126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6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0B7C-B871-4571-AC8D-948B6FE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68DA-6288-42CA-8CB2-35DDD306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96C6-9BC9-4B98-ABC7-D2FCC0C5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C93E-11B1-4E31-B9A9-99EE0866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DB86-3179-4D1D-9C6F-B03C202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4F63-96AB-438C-A0F6-80DD21D0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8FCC-A30D-4ABB-B80E-35CF939C5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40D5-9411-4BCE-BD2F-EA5D8FDE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D6A-9EDA-474B-BEE9-E6174047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0517-6BD2-44F6-9F68-4B49EDA5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B965B-5531-49DA-914D-E5BA6EB4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E68-4928-4403-9B3F-1FBB436D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F28E-E73B-4279-8600-B99D3638E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726F1-CD27-410C-BD14-5CEF04FB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533B-38EE-4262-BF32-DB224CD1A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32CD1-EFE7-465E-81C6-6B336CFE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17BFA-9314-450F-A20A-CE0F215E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4424A-9529-4965-ADA0-9039C72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E45E6-96FF-4C72-8344-FF57669D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2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734C-558D-473F-974D-B1A2C64B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4D881-9B91-4B1C-962C-EE6320A5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47B1-7CD9-4153-8D41-5DEC9D40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8A70B-0D7A-46ED-8459-D11744C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BA144-40B1-426D-9316-C0D9C647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ACFE0-4F54-4B01-ABE5-57B6373C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3EA9-58C5-4AA3-864D-4912772B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D026-3E20-48A7-B150-78C464DF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FC20-F6E9-4435-B663-CF0C7B67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6E25-F190-4044-915F-08B38925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252F2-9D2E-439D-A083-9D7DB605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D3CC9-A2F6-44DA-A3DB-ED06A724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996F-9E7B-49AD-85BE-B22B8C0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FFD-5156-4AD7-A069-74EC2F0B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70555-9095-4BDA-8BFD-4741D7E91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717DF-897D-4350-BDD3-9A9FC464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B160A-5531-44FC-80BB-591AEDE1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497F-1E7C-4E91-BA33-9CE7AEC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9096-BB06-4F7B-A006-8ED95CE9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4D538-63B1-42C3-B621-97FDC014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3F40-27A1-47C2-895B-B95D97D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9302-5F6A-49D5-9EAF-148583F84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70C9-5344-4288-9438-FDD46AEA2B12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243B-CE84-46E4-BE05-BD3234ECF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3B27-FBC9-410D-BC3F-40CB7700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D305-9B1A-4DB1-B809-F0924638C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B430E7-A3E4-4DC8-9DF7-B2EE7369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DC2F9C-0EB6-42B6-BF82-CEA5E2D9D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08843"/>
            <a:ext cx="11201400" cy="1485899"/>
          </a:xfrm>
        </p:spPr>
      </p:pic>
    </p:spTree>
    <p:extLst>
      <p:ext uri="{BB962C8B-B14F-4D97-AF65-F5344CB8AC3E}">
        <p14:creationId xmlns:p14="http://schemas.microsoft.com/office/powerpoint/2010/main" val="42345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067" dirty="0"/>
              <a:t>Race condition: Examples</a:t>
            </a:r>
            <a:br>
              <a:rPr lang="en-US" sz="5067" dirty="0"/>
            </a:br>
            <a:r>
              <a:rPr lang="en-US" sz="5067" dirty="0"/>
              <a:t>Access System Call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F8BF0-465E-41CF-A492-425C464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Exampe</a:t>
            </a:r>
            <a:r>
              <a:rPr lang="en-US" dirty="0"/>
              <a:t> 1: access system call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1F75C-B84F-46A5-A300-1EF6C1E1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if(access(“/</a:t>
            </a:r>
            <a:r>
              <a:rPr lang="en-US" dirty="0" err="1"/>
              <a:t>tmp</a:t>
            </a:r>
            <a:r>
              <a:rPr lang="en-US" dirty="0"/>
              <a:t>/X”, W_OK)) {</a:t>
            </a:r>
          </a:p>
          <a:p>
            <a:pPr marL="0" indent="0">
              <a:buNone/>
            </a:pPr>
            <a:r>
              <a:rPr lang="en-US" dirty="0"/>
              <a:t>	f = open(“</a:t>
            </a:r>
            <a:r>
              <a:rPr lang="en-US" dirty="0" err="1"/>
              <a:t>tmp</a:t>
            </a:r>
            <a:r>
              <a:rPr lang="en-US" dirty="0"/>
              <a:t>/X”);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write_to_file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(“You do not own the file”);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2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F8BF0-465E-41CF-A492-425C464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Exampe</a:t>
            </a:r>
            <a:r>
              <a:rPr lang="en-US" dirty="0"/>
              <a:t> 1: access system call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1F75C-B84F-46A5-A300-1EF6C1E15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if(access(“/</a:t>
            </a:r>
            <a:r>
              <a:rPr lang="en-US" dirty="0" err="1"/>
              <a:t>tmp</a:t>
            </a:r>
            <a:r>
              <a:rPr lang="en-US" dirty="0"/>
              <a:t>/X”, W_OK)) {</a:t>
            </a:r>
          </a:p>
          <a:p>
            <a:pPr marL="0" indent="0">
              <a:buNone/>
            </a:pPr>
            <a:r>
              <a:rPr lang="en-US" dirty="0"/>
              <a:t>	f = open(“</a:t>
            </a:r>
            <a:r>
              <a:rPr lang="en-US" dirty="0" err="1"/>
              <a:t>tmp</a:t>
            </a:r>
            <a:r>
              <a:rPr lang="en-US" dirty="0"/>
              <a:t>/X”);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write_to_file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(“You do not own the 	file”);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02F92-3075-405B-A19D-6CC63ED2DC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: root</a:t>
            </a:r>
            <a:endParaRPr lang="en-GB" dirty="0"/>
          </a:p>
          <a:p>
            <a:r>
              <a:rPr lang="en-US" dirty="0"/>
              <a:t>want to make sure the “real” user own the file</a:t>
            </a:r>
          </a:p>
        </p:txBody>
      </p:sp>
    </p:spTree>
    <p:extLst>
      <p:ext uri="{BB962C8B-B14F-4D97-AF65-F5344CB8AC3E}">
        <p14:creationId xmlns:p14="http://schemas.microsoft.com/office/powerpoint/2010/main" val="9866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F8BF0-465E-41CF-A492-425C464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Exampe</a:t>
            </a:r>
            <a:r>
              <a:rPr lang="en-US" dirty="0"/>
              <a:t> 1: access system call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1F75C-B84F-46A5-A300-1EF6C1E15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if(access(“/</a:t>
            </a:r>
            <a:r>
              <a:rPr lang="en-US" dirty="0" err="1"/>
              <a:t>tmp</a:t>
            </a:r>
            <a:r>
              <a:rPr lang="en-US" dirty="0"/>
              <a:t>/X”, W_OK)) {</a:t>
            </a:r>
          </a:p>
          <a:p>
            <a:pPr marL="0" indent="0">
              <a:buNone/>
            </a:pPr>
            <a:r>
              <a:rPr lang="en-US" dirty="0"/>
              <a:t>	f = open(“</a:t>
            </a:r>
            <a:r>
              <a:rPr lang="en-US" dirty="0" err="1"/>
              <a:t>tmp</a:t>
            </a:r>
            <a:r>
              <a:rPr lang="en-US" dirty="0"/>
              <a:t>/X”);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write_to_file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(“You do not own the 	file”);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02F92-3075-405B-A19D-6CC63ED2DC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: root</a:t>
            </a:r>
            <a:endParaRPr lang="en-GB" dirty="0"/>
          </a:p>
          <a:p>
            <a:r>
              <a:rPr lang="en-US" dirty="0"/>
              <a:t>want to make sure the “real” user own the file</a:t>
            </a:r>
          </a:p>
          <a:p>
            <a:r>
              <a:rPr lang="en-US" dirty="0"/>
              <a:t>access return either or not the operation is permitted to current user</a:t>
            </a:r>
          </a:p>
        </p:txBody>
      </p:sp>
    </p:spTree>
    <p:extLst>
      <p:ext uri="{BB962C8B-B14F-4D97-AF65-F5344CB8AC3E}">
        <p14:creationId xmlns:p14="http://schemas.microsoft.com/office/powerpoint/2010/main" val="180633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7CA088-44EA-4BD5-8616-B4A3D043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can this be exploited?</a:t>
            </a:r>
            <a:endParaRPr lang="en-GB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F8FE17-0331-487C-AC99-F3158FEA6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F8BF0-465E-41CF-A492-425C464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Exampe</a:t>
            </a:r>
            <a:r>
              <a:rPr lang="en-US" dirty="0"/>
              <a:t> 1: access system call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1F75C-B84F-46A5-A300-1EF6C1E15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if(access(“/</a:t>
            </a:r>
            <a:r>
              <a:rPr lang="en-US" dirty="0" err="1"/>
              <a:t>tmp</a:t>
            </a:r>
            <a:r>
              <a:rPr lang="en-US" dirty="0"/>
              <a:t>/X”, W_OK)) {</a:t>
            </a:r>
          </a:p>
          <a:p>
            <a:pPr marL="0" indent="0">
              <a:buNone/>
            </a:pPr>
            <a:r>
              <a:rPr lang="en-US" dirty="0"/>
              <a:t>	f = open(“</a:t>
            </a:r>
            <a:r>
              <a:rPr lang="en-US" dirty="0" err="1"/>
              <a:t>tmp</a:t>
            </a:r>
            <a:r>
              <a:rPr lang="en-US" dirty="0"/>
              <a:t>/X”);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write_to_file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(“You do not own the 	file”);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02F92-3075-405B-A19D-6CC63ED2DC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Path hard coded</a:t>
            </a:r>
          </a:p>
          <a:p>
            <a:pPr lvl="1"/>
            <a:r>
              <a:rPr lang="en-US" dirty="0"/>
              <a:t>Program will only write to /</a:t>
            </a:r>
            <a:r>
              <a:rPr lang="en-US" dirty="0" err="1"/>
              <a:t>tmp</a:t>
            </a:r>
            <a:r>
              <a:rPr lang="en-US" dirty="0"/>
              <a:t>/X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0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F8BF0-465E-41CF-A492-425C464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Exampe</a:t>
            </a:r>
            <a:r>
              <a:rPr lang="en-US" dirty="0"/>
              <a:t> 1: access system call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1F75C-B84F-46A5-A300-1EF6C1E15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if(access(“/</a:t>
            </a:r>
            <a:r>
              <a:rPr lang="en-US" dirty="0" err="1"/>
              <a:t>tmp</a:t>
            </a:r>
            <a:r>
              <a:rPr lang="en-US" dirty="0"/>
              <a:t>/X”, W_OK)) {</a:t>
            </a:r>
          </a:p>
          <a:p>
            <a:pPr marL="0" indent="0">
              <a:buNone/>
            </a:pPr>
            <a:r>
              <a:rPr lang="en-US" dirty="0"/>
              <a:t>	f = open(“</a:t>
            </a:r>
            <a:r>
              <a:rPr lang="en-US" dirty="0" err="1"/>
              <a:t>tmp</a:t>
            </a:r>
            <a:r>
              <a:rPr lang="en-US" dirty="0"/>
              <a:t>/X”);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write_to_file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(“You do not own the 	file”);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02F92-3075-405B-A19D-6CC63ED2DC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Path hard coded</a:t>
            </a:r>
          </a:p>
          <a:p>
            <a:pPr lvl="1"/>
            <a:r>
              <a:rPr lang="en-US" dirty="0"/>
              <a:t>Program will only write to /</a:t>
            </a:r>
            <a:r>
              <a:rPr lang="en-US" dirty="0" err="1"/>
              <a:t>tmp</a:t>
            </a:r>
            <a:r>
              <a:rPr lang="en-US" dirty="0"/>
              <a:t>/X</a:t>
            </a:r>
          </a:p>
          <a:p>
            <a:r>
              <a:rPr lang="en-US" dirty="0"/>
              <a:t>Symbolic Link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/X -&gt; /</a:t>
            </a:r>
            <a:r>
              <a:rPr lang="en-US" dirty="0" err="1"/>
              <a:t>etc</a:t>
            </a:r>
            <a:r>
              <a:rPr lang="en-US" dirty="0"/>
              <a:t>/config</a:t>
            </a:r>
          </a:p>
          <a:p>
            <a:r>
              <a:rPr lang="en-US" dirty="0"/>
              <a:t>1: fail</a:t>
            </a:r>
          </a:p>
          <a:p>
            <a:r>
              <a:rPr lang="en-US" dirty="0"/>
              <a:t>2: success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7D6CC-2AE9-4EE0-A06A-3A6EADE60FF1}"/>
              </a:ext>
            </a:extLst>
          </p:cNvPr>
          <p:cNvSpPr txBox="1"/>
          <p:nvPr/>
        </p:nvSpPr>
        <p:spPr>
          <a:xfrm>
            <a:off x="4804819" y="14906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1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5F42-0855-4F5A-847C-612A9861D0C3}"/>
              </a:ext>
            </a:extLst>
          </p:cNvPr>
          <p:cNvSpPr txBox="1"/>
          <p:nvPr/>
        </p:nvSpPr>
        <p:spPr>
          <a:xfrm>
            <a:off x="4760580" y="2233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2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5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F8BF0-465E-41CF-A492-425C464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Exampe</a:t>
            </a:r>
            <a:r>
              <a:rPr lang="en-US" dirty="0"/>
              <a:t> 1: access system call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1F75C-B84F-46A5-A300-1EF6C1E15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en-US"/>
              <a:t>access(“/tmp</a:t>
            </a:r>
            <a:r>
              <a:rPr lang="en-US" dirty="0"/>
              <a:t>/X”, W_OK)) {</a:t>
            </a:r>
          </a:p>
          <a:p>
            <a:pPr marL="0" indent="0">
              <a:buNone/>
            </a:pPr>
            <a:r>
              <a:rPr lang="en-US" dirty="0"/>
              <a:t>	f = open(“</a:t>
            </a:r>
            <a:r>
              <a:rPr lang="en-US" dirty="0" err="1"/>
              <a:t>tmp</a:t>
            </a:r>
            <a:r>
              <a:rPr lang="en-US" dirty="0"/>
              <a:t>/X”);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write_to_file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(“You do not own the 	file”);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02F92-3075-405B-A19D-6CC63ED2DC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Exploited race condition</a:t>
            </a:r>
          </a:p>
          <a:p>
            <a:r>
              <a:rPr lang="en-US" dirty="0"/>
              <a:t>Changed value between check and use</a:t>
            </a:r>
          </a:p>
          <a:p>
            <a:r>
              <a:rPr lang="en-US" dirty="0"/>
              <a:t>time of check to time of use</a:t>
            </a:r>
          </a:p>
          <a:p>
            <a:pPr lvl="1"/>
            <a:r>
              <a:rPr lang="en-US" dirty="0"/>
              <a:t>TOCTOU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7D6CC-2AE9-4EE0-A06A-3A6EADE60FF1}"/>
              </a:ext>
            </a:extLst>
          </p:cNvPr>
          <p:cNvSpPr txBox="1"/>
          <p:nvPr/>
        </p:nvSpPr>
        <p:spPr>
          <a:xfrm>
            <a:off x="4804819" y="14906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1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5F42-0855-4F5A-847C-612A9861D0C3}"/>
              </a:ext>
            </a:extLst>
          </p:cNvPr>
          <p:cNvSpPr txBox="1"/>
          <p:nvPr/>
        </p:nvSpPr>
        <p:spPr>
          <a:xfrm>
            <a:off x="4760580" y="2233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2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4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Systems &amp; Software Security COMSM0050 2020/2021</vt:lpstr>
      <vt:lpstr>Race condition: Examples Access System Call</vt:lpstr>
      <vt:lpstr>Exampe 1: access system call</vt:lpstr>
      <vt:lpstr>Exampe 1: access system call</vt:lpstr>
      <vt:lpstr>Exampe 1: access system call</vt:lpstr>
      <vt:lpstr>How can this be exploited?</vt:lpstr>
      <vt:lpstr>Exampe 1: access system call</vt:lpstr>
      <vt:lpstr>Exampe 1: access system call</vt:lpstr>
      <vt:lpstr>Exampe 1: access system call</vt:lpstr>
      <vt:lpstr>access 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2020-08-19T14:10:58Z</dcterms:created>
  <dcterms:modified xsi:type="dcterms:W3CDTF">2020-08-20T09:42:28Z</dcterms:modified>
</cp:coreProperties>
</file>