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709" r:id="rId2"/>
  </p:sldMasterIdLst>
  <p:notesMasterIdLst>
    <p:notesMasterId r:id="rId24"/>
  </p:notesMasterIdLst>
  <p:sldIdLst>
    <p:sldId id="257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4" r:id="rId16"/>
    <p:sldId id="375" r:id="rId17"/>
    <p:sldId id="373" r:id="rId18"/>
    <p:sldId id="376" r:id="rId19"/>
    <p:sldId id="377" r:id="rId20"/>
    <p:sldId id="378" r:id="rId21"/>
    <p:sldId id="379" r:id="rId22"/>
    <p:sldId id="380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F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FD9D5-9FCC-4244-9D4D-4C134F1BA378}" v="24" dt="2020-09-18T15:01:41.536"/>
    <p1510:client id="{64D4CDB5-C073-43BA-A871-D1338561CBCB}" v="6" dt="2020-09-18T14:08:21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3" autoAdjust="0"/>
    <p:restoredTop sz="94660"/>
  </p:normalViewPr>
  <p:slideViewPr>
    <p:cSldViewPr snapToGrid="0">
      <p:cViewPr varScale="1">
        <p:scale>
          <a:sx n="50" d="100"/>
          <a:sy n="50" d="100"/>
        </p:scale>
        <p:origin x="828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asquier" userId="65a57d93-3594-4ade-85de-8647ad8982c6" providerId="ADAL" clId="{64D4CDB5-C073-43BA-A871-D1338561CBCB}"/>
    <pc:docChg chg="undo custSel mod addSld delSld modSld">
      <pc:chgData name="Thomas Pasquier" userId="65a57d93-3594-4ade-85de-8647ad8982c6" providerId="ADAL" clId="{64D4CDB5-C073-43BA-A871-D1338561CBCB}" dt="2020-09-18T14:09:13.269" v="2073" actId="6549"/>
      <pc:docMkLst>
        <pc:docMk/>
      </pc:docMkLst>
      <pc:sldChg chg="modSp mod">
        <pc:chgData name="Thomas Pasquier" userId="65a57d93-3594-4ade-85de-8647ad8982c6" providerId="ADAL" clId="{64D4CDB5-C073-43BA-A871-D1338561CBCB}" dt="2020-09-18T13:33:57.043" v="22" actId="20577"/>
        <pc:sldMkLst>
          <pc:docMk/>
          <pc:sldMk cId="2375385487" sldId="361"/>
        </pc:sldMkLst>
        <pc:spChg chg="mod">
          <ac:chgData name="Thomas Pasquier" userId="65a57d93-3594-4ade-85de-8647ad8982c6" providerId="ADAL" clId="{64D4CDB5-C073-43BA-A871-D1338561CBCB}" dt="2020-09-18T13:33:57.043" v="22" actId="20577"/>
          <ac:spMkLst>
            <pc:docMk/>
            <pc:sldMk cId="2375385487" sldId="361"/>
            <ac:spMk id="4" creationId="{064D8D26-B133-4846-8DD0-D46F81284C5A}"/>
          </ac:spMkLst>
        </pc:spChg>
      </pc:sldChg>
      <pc:sldChg chg="addSp delSp modSp new mod modClrScheme chgLayout">
        <pc:chgData name="Thomas Pasquier" userId="65a57d93-3594-4ade-85de-8647ad8982c6" providerId="ADAL" clId="{64D4CDB5-C073-43BA-A871-D1338561CBCB}" dt="2020-09-18T13:38:42.920" v="106" actId="20577"/>
        <pc:sldMkLst>
          <pc:docMk/>
          <pc:sldMk cId="181103960" sldId="362"/>
        </pc:sldMkLst>
        <pc:spChg chg="del mod ord">
          <ac:chgData name="Thomas Pasquier" userId="65a57d93-3594-4ade-85de-8647ad8982c6" providerId="ADAL" clId="{64D4CDB5-C073-43BA-A871-D1338561CBCB}" dt="2020-09-18T13:34:11.951" v="25" actId="700"/>
          <ac:spMkLst>
            <pc:docMk/>
            <pc:sldMk cId="181103960" sldId="362"/>
            <ac:spMk id="2" creationId="{4BE5EFF0-FAD4-4B70-8BB1-EBC7A4281B41}"/>
          </ac:spMkLst>
        </pc:spChg>
        <pc:spChg chg="del mod ord">
          <ac:chgData name="Thomas Pasquier" userId="65a57d93-3594-4ade-85de-8647ad8982c6" providerId="ADAL" clId="{64D4CDB5-C073-43BA-A871-D1338561CBCB}" dt="2020-09-18T13:34:11.951" v="25" actId="700"/>
          <ac:spMkLst>
            <pc:docMk/>
            <pc:sldMk cId="181103960" sldId="362"/>
            <ac:spMk id="3" creationId="{E1BB3E2D-BBA6-4809-93FE-365AFE789E6D}"/>
          </ac:spMkLst>
        </pc:spChg>
        <pc:spChg chg="add mod ord">
          <ac:chgData name="Thomas Pasquier" userId="65a57d93-3594-4ade-85de-8647ad8982c6" providerId="ADAL" clId="{64D4CDB5-C073-43BA-A871-D1338561CBCB}" dt="2020-09-18T13:38:42.920" v="106" actId="20577"/>
          <ac:spMkLst>
            <pc:docMk/>
            <pc:sldMk cId="181103960" sldId="362"/>
            <ac:spMk id="4" creationId="{2696F7F6-2899-4D26-A35C-9D52047992EF}"/>
          </ac:spMkLst>
        </pc:spChg>
        <pc:spChg chg="add mod ord">
          <ac:chgData name="Thomas Pasquier" userId="65a57d93-3594-4ade-85de-8647ad8982c6" providerId="ADAL" clId="{64D4CDB5-C073-43BA-A871-D1338561CBCB}" dt="2020-09-18T13:38:27.731" v="87" actId="20577"/>
          <ac:spMkLst>
            <pc:docMk/>
            <pc:sldMk cId="181103960" sldId="362"/>
            <ac:spMk id="5" creationId="{1E760369-4B60-4E27-ABF8-C6188CF08827}"/>
          </ac:spMkLst>
        </pc:spChg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898831132" sldId="362"/>
        </pc:sldMkLst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129483875" sldId="363"/>
        </pc:sldMkLst>
      </pc:sldChg>
      <pc:sldChg chg="new del">
        <pc:chgData name="Thomas Pasquier" userId="65a57d93-3594-4ade-85de-8647ad8982c6" providerId="ADAL" clId="{64D4CDB5-C073-43BA-A871-D1338561CBCB}" dt="2020-09-18T13:38:36.489" v="90" actId="47"/>
        <pc:sldMkLst>
          <pc:docMk/>
          <pc:sldMk cId="4058180811" sldId="363"/>
        </pc:sldMkLst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3731856780" sldId="364"/>
        </pc:sldMkLst>
      </pc:sldChg>
      <pc:sldChg chg="addSp modSp add mod modClrScheme chgLayout">
        <pc:chgData name="Thomas Pasquier" userId="65a57d93-3594-4ade-85de-8647ad8982c6" providerId="ADAL" clId="{64D4CDB5-C073-43BA-A871-D1338561CBCB}" dt="2020-09-18T13:39:42.985" v="117" actId="26606"/>
        <pc:sldMkLst>
          <pc:docMk/>
          <pc:sldMk cId="4272536243" sldId="364"/>
        </pc:sldMkLst>
        <pc:spChg chg="mod">
          <ac:chgData name="Thomas Pasquier" userId="65a57d93-3594-4ade-85de-8647ad8982c6" providerId="ADAL" clId="{64D4CDB5-C073-43BA-A871-D1338561CBCB}" dt="2020-09-18T13:39:42.985" v="117" actId="26606"/>
          <ac:spMkLst>
            <pc:docMk/>
            <pc:sldMk cId="4272536243" sldId="364"/>
            <ac:spMk id="4" creationId="{2696F7F6-2899-4D26-A35C-9D52047992EF}"/>
          </ac:spMkLst>
        </pc:spChg>
        <pc:spChg chg="mod ord">
          <ac:chgData name="Thomas Pasquier" userId="65a57d93-3594-4ade-85de-8647ad8982c6" providerId="ADAL" clId="{64D4CDB5-C073-43BA-A871-D1338561CBCB}" dt="2020-09-18T13:39:42.985" v="117" actId="26606"/>
          <ac:spMkLst>
            <pc:docMk/>
            <pc:sldMk cId="4272536243" sldId="364"/>
            <ac:spMk id="5" creationId="{1E760369-4B60-4E27-ABF8-C6188CF08827}"/>
          </ac:spMkLst>
        </pc:spChg>
        <pc:picChg chg="add mod">
          <ac:chgData name="Thomas Pasquier" userId="65a57d93-3594-4ade-85de-8647ad8982c6" providerId="ADAL" clId="{64D4CDB5-C073-43BA-A871-D1338561CBCB}" dt="2020-09-18T13:39:42.985" v="117" actId="26606"/>
          <ac:picMkLst>
            <pc:docMk/>
            <pc:sldMk cId="4272536243" sldId="364"/>
            <ac:picMk id="3" creationId="{032E3AA1-1C20-4811-9A6C-1618DFC2D472}"/>
          </ac:picMkLst>
        </pc:picChg>
      </pc:sldChg>
      <pc:sldChg chg="addSp delSp modSp new mod modClrScheme chgLayout">
        <pc:chgData name="Thomas Pasquier" userId="65a57d93-3594-4ade-85de-8647ad8982c6" providerId="ADAL" clId="{64D4CDB5-C073-43BA-A871-D1338561CBCB}" dt="2020-09-18T13:41:55.786" v="360" actId="313"/>
        <pc:sldMkLst>
          <pc:docMk/>
          <pc:sldMk cId="1730570319" sldId="365"/>
        </pc:sldMkLst>
        <pc:spChg chg="del mod ord">
          <ac:chgData name="Thomas Pasquier" userId="65a57d93-3594-4ade-85de-8647ad8982c6" providerId="ADAL" clId="{64D4CDB5-C073-43BA-A871-D1338561CBCB}" dt="2020-09-18T13:40:10.539" v="119" actId="700"/>
          <ac:spMkLst>
            <pc:docMk/>
            <pc:sldMk cId="1730570319" sldId="365"/>
            <ac:spMk id="2" creationId="{13001916-35F0-44EB-B731-519B574ECB81}"/>
          </ac:spMkLst>
        </pc:spChg>
        <pc:spChg chg="del mod ord">
          <ac:chgData name="Thomas Pasquier" userId="65a57d93-3594-4ade-85de-8647ad8982c6" providerId="ADAL" clId="{64D4CDB5-C073-43BA-A871-D1338561CBCB}" dt="2020-09-18T13:40:10.539" v="119" actId="700"/>
          <ac:spMkLst>
            <pc:docMk/>
            <pc:sldMk cId="1730570319" sldId="365"/>
            <ac:spMk id="3" creationId="{6614ADC5-F6ED-44B8-93D4-8F6607E1934B}"/>
          </ac:spMkLst>
        </pc:spChg>
        <pc:spChg chg="del">
          <ac:chgData name="Thomas Pasquier" userId="65a57d93-3594-4ade-85de-8647ad8982c6" providerId="ADAL" clId="{64D4CDB5-C073-43BA-A871-D1338561CBCB}" dt="2020-09-18T13:40:10.539" v="119" actId="700"/>
          <ac:spMkLst>
            <pc:docMk/>
            <pc:sldMk cId="1730570319" sldId="365"/>
            <ac:spMk id="4" creationId="{359D1230-897F-4D5E-98D6-32F42D376D4C}"/>
          </ac:spMkLst>
        </pc:spChg>
        <pc:spChg chg="add mod ord">
          <ac:chgData name="Thomas Pasquier" userId="65a57d93-3594-4ade-85de-8647ad8982c6" providerId="ADAL" clId="{64D4CDB5-C073-43BA-A871-D1338561CBCB}" dt="2020-09-18T13:40:30.098" v="143" actId="20577"/>
          <ac:spMkLst>
            <pc:docMk/>
            <pc:sldMk cId="1730570319" sldId="365"/>
            <ac:spMk id="5" creationId="{F913620A-B32C-4E84-87AA-70E4E165E6C5}"/>
          </ac:spMkLst>
        </pc:spChg>
        <pc:spChg chg="add mod ord">
          <ac:chgData name="Thomas Pasquier" userId="65a57d93-3594-4ade-85de-8647ad8982c6" providerId="ADAL" clId="{64D4CDB5-C073-43BA-A871-D1338561CBCB}" dt="2020-09-18T13:41:55.786" v="360" actId="313"/>
          <ac:spMkLst>
            <pc:docMk/>
            <pc:sldMk cId="1730570319" sldId="365"/>
            <ac:spMk id="6" creationId="{20D8D7B6-07E0-475E-A852-163765ED0E03}"/>
          </ac:spMkLst>
        </pc:spChg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3836569670" sldId="365"/>
        </pc:sldMkLst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1722304630" sldId="366"/>
        </pc:sldMkLst>
      </pc:sldChg>
      <pc:sldChg chg="modSp new mod">
        <pc:chgData name="Thomas Pasquier" userId="65a57d93-3594-4ade-85de-8647ad8982c6" providerId="ADAL" clId="{64D4CDB5-C073-43BA-A871-D1338561CBCB}" dt="2020-09-18T13:43:24.661" v="533" actId="20577"/>
        <pc:sldMkLst>
          <pc:docMk/>
          <pc:sldMk cId="4043007836" sldId="366"/>
        </pc:sldMkLst>
        <pc:spChg chg="mod">
          <ac:chgData name="Thomas Pasquier" userId="65a57d93-3594-4ade-85de-8647ad8982c6" providerId="ADAL" clId="{64D4CDB5-C073-43BA-A871-D1338561CBCB}" dt="2020-09-18T13:42:10.252" v="387" actId="20577"/>
          <ac:spMkLst>
            <pc:docMk/>
            <pc:sldMk cId="4043007836" sldId="366"/>
            <ac:spMk id="2" creationId="{55ADCADC-2E7A-45CA-9CF0-97248CD8E446}"/>
          </ac:spMkLst>
        </pc:spChg>
        <pc:spChg chg="mod">
          <ac:chgData name="Thomas Pasquier" userId="65a57d93-3594-4ade-85de-8647ad8982c6" providerId="ADAL" clId="{64D4CDB5-C073-43BA-A871-D1338561CBCB}" dt="2020-09-18T13:43:24.661" v="533" actId="20577"/>
          <ac:spMkLst>
            <pc:docMk/>
            <pc:sldMk cId="4043007836" sldId="366"/>
            <ac:spMk id="3" creationId="{26AE77D1-4CC2-4471-8E78-B94DC9B771A9}"/>
          </ac:spMkLst>
        </pc:spChg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2028455272" sldId="367"/>
        </pc:sldMkLst>
      </pc:sldChg>
      <pc:sldChg chg="modSp add mod">
        <pc:chgData name="Thomas Pasquier" userId="65a57d93-3594-4ade-85de-8647ad8982c6" providerId="ADAL" clId="{64D4CDB5-C073-43BA-A871-D1338561CBCB}" dt="2020-09-18T14:01:53.157" v="1601" actId="20577"/>
        <pc:sldMkLst>
          <pc:docMk/>
          <pc:sldMk cId="3929104171" sldId="367"/>
        </pc:sldMkLst>
        <pc:spChg chg="mod">
          <ac:chgData name="Thomas Pasquier" userId="65a57d93-3594-4ade-85de-8647ad8982c6" providerId="ADAL" clId="{64D4CDB5-C073-43BA-A871-D1338561CBCB}" dt="2020-09-18T14:01:53.157" v="1601" actId="20577"/>
          <ac:spMkLst>
            <pc:docMk/>
            <pc:sldMk cId="3929104171" sldId="367"/>
            <ac:spMk id="3" creationId="{26AE77D1-4CC2-4471-8E78-B94DC9B771A9}"/>
          </ac:spMkLst>
        </pc:spChg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941356834" sldId="368"/>
        </pc:sldMkLst>
      </pc:sldChg>
      <pc:sldChg chg="modSp new mod">
        <pc:chgData name="Thomas Pasquier" userId="65a57d93-3594-4ade-85de-8647ad8982c6" providerId="ADAL" clId="{64D4CDB5-C073-43BA-A871-D1338561CBCB}" dt="2020-09-18T14:01:46.609" v="1600" actId="27636"/>
        <pc:sldMkLst>
          <pc:docMk/>
          <pc:sldMk cId="2176094509" sldId="368"/>
        </pc:sldMkLst>
        <pc:spChg chg="mod">
          <ac:chgData name="Thomas Pasquier" userId="65a57d93-3594-4ade-85de-8647ad8982c6" providerId="ADAL" clId="{64D4CDB5-C073-43BA-A871-D1338561CBCB}" dt="2020-09-18T13:47:38.659" v="630" actId="20577"/>
          <ac:spMkLst>
            <pc:docMk/>
            <pc:sldMk cId="2176094509" sldId="368"/>
            <ac:spMk id="2" creationId="{82F9FBCB-2D64-4C02-97ED-B986848C1BFE}"/>
          </ac:spMkLst>
        </pc:spChg>
        <pc:spChg chg="mod">
          <ac:chgData name="Thomas Pasquier" userId="65a57d93-3594-4ade-85de-8647ad8982c6" providerId="ADAL" clId="{64D4CDB5-C073-43BA-A871-D1338561CBCB}" dt="2020-09-18T14:01:46.609" v="1600" actId="27636"/>
          <ac:spMkLst>
            <pc:docMk/>
            <pc:sldMk cId="2176094509" sldId="368"/>
            <ac:spMk id="3" creationId="{4A77A5D8-7970-4170-A97B-5E669346C8C0}"/>
          </ac:spMkLst>
        </pc:spChg>
      </pc:sldChg>
      <pc:sldChg chg="modSp new mod">
        <pc:chgData name="Thomas Pasquier" userId="65a57d93-3594-4ade-85de-8647ad8982c6" providerId="ADAL" clId="{64D4CDB5-C073-43BA-A871-D1338561CBCB}" dt="2020-09-18T13:51:43.359" v="1234" actId="20577"/>
        <pc:sldMkLst>
          <pc:docMk/>
          <pc:sldMk cId="310005342" sldId="369"/>
        </pc:sldMkLst>
        <pc:spChg chg="mod">
          <ac:chgData name="Thomas Pasquier" userId="65a57d93-3594-4ade-85de-8647ad8982c6" providerId="ADAL" clId="{64D4CDB5-C073-43BA-A871-D1338561CBCB}" dt="2020-09-18T13:49:58.298" v="889" actId="20577"/>
          <ac:spMkLst>
            <pc:docMk/>
            <pc:sldMk cId="310005342" sldId="369"/>
            <ac:spMk id="2" creationId="{FB468E30-E1D3-48DF-A1F2-12DAC5E206EF}"/>
          </ac:spMkLst>
        </pc:spChg>
        <pc:spChg chg="mod">
          <ac:chgData name="Thomas Pasquier" userId="65a57d93-3594-4ade-85de-8647ad8982c6" providerId="ADAL" clId="{64D4CDB5-C073-43BA-A871-D1338561CBCB}" dt="2020-09-18T13:51:43.359" v="1234" actId="20577"/>
          <ac:spMkLst>
            <pc:docMk/>
            <pc:sldMk cId="310005342" sldId="369"/>
            <ac:spMk id="3" creationId="{DF66F410-64D6-4EE4-904E-5EB8D522659C}"/>
          </ac:spMkLst>
        </pc:spChg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706578797" sldId="369"/>
        </pc:sldMkLst>
      </pc:sldChg>
      <pc:sldChg chg="modSp new mod">
        <pc:chgData name="Thomas Pasquier" userId="65a57d93-3594-4ade-85de-8647ad8982c6" providerId="ADAL" clId="{64D4CDB5-C073-43BA-A871-D1338561CBCB}" dt="2020-09-18T14:07:57.943" v="1905" actId="20577"/>
        <pc:sldMkLst>
          <pc:docMk/>
          <pc:sldMk cId="1955500200" sldId="370"/>
        </pc:sldMkLst>
        <pc:spChg chg="mod">
          <ac:chgData name="Thomas Pasquier" userId="65a57d93-3594-4ade-85de-8647ad8982c6" providerId="ADAL" clId="{64D4CDB5-C073-43BA-A871-D1338561CBCB}" dt="2020-09-18T13:58:42.483" v="1279" actId="20577"/>
          <ac:spMkLst>
            <pc:docMk/>
            <pc:sldMk cId="1955500200" sldId="370"/>
            <ac:spMk id="2" creationId="{54BEFF7C-C07A-4486-AE3B-BAAD085E244B}"/>
          </ac:spMkLst>
        </pc:spChg>
        <pc:spChg chg="mod">
          <ac:chgData name="Thomas Pasquier" userId="65a57d93-3594-4ade-85de-8647ad8982c6" providerId="ADAL" clId="{64D4CDB5-C073-43BA-A871-D1338561CBCB}" dt="2020-09-18T14:07:57.943" v="1905" actId="20577"/>
          <ac:spMkLst>
            <pc:docMk/>
            <pc:sldMk cId="1955500200" sldId="370"/>
            <ac:spMk id="3" creationId="{51C60922-4E07-4380-948D-2E2193B69D88}"/>
          </ac:spMkLst>
        </pc:spChg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3170944832" sldId="370"/>
        </pc:sldMkLst>
      </pc:sldChg>
      <pc:sldChg chg="modSp add mod">
        <pc:chgData name="Thomas Pasquier" userId="65a57d93-3594-4ade-85de-8647ad8982c6" providerId="ADAL" clId="{64D4CDB5-C073-43BA-A871-D1338561CBCB}" dt="2020-09-18T14:08:07.656" v="1915" actId="20577"/>
        <pc:sldMkLst>
          <pc:docMk/>
          <pc:sldMk cId="686453104" sldId="371"/>
        </pc:sldMkLst>
        <pc:spChg chg="mod">
          <ac:chgData name="Thomas Pasquier" userId="65a57d93-3594-4ade-85de-8647ad8982c6" providerId="ADAL" clId="{64D4CDB5-C073-43BA-A871-D1338561CBCB}" dt="2020-09-18T14:08:07.656" v="1915" actId="20577"/>
          <ac:spMkLst>
            <pc:docMk/>
            <pc:sldMk cId="686453104" sldId="371"/>
            <ac:spMk id="3" creationId="{51C60922-4E07-4380-948D-2E2193B69D88}"/>
          </ac:spMkLst>
        </pc:spChg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1381126486" sldId="371"/>
        </pc:sldMkLst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1085920982" sldId="372"/>
        </pc:sldMkLst>
      </pc:sldChg>
      <pc:sldChg chg="modSp new mod">
        <pc:chgData name="Thomas Pasquier" userId="65a57d93-3594-4ade-85de-8647ad8982c6" providerId="ADAL" clId="{64D4CDB5-C073-43BA-A871-D1338561CBCB}" dt="2020-09-18T14:05:39.584" v="1862" actId="20577"/>
        <pc:sldMkLst>
          <pc:docMk/>
          <pc:sldMk cId="1155753266" sldId="372"/>
        </pc:sldMkLst>
        <pc:spChg chg="mod">
          <ac:chgData name="Thomas Pasquier" userId="65a57d93-3594-4ade-85de-8647ad8982c6" providerId="ADAL" clId="{64D4CDB5-C073-43BA-A871-D1338561CBCB}" dt="2020-09-18T14:04:55.894" v="1686" actId="20577"/>
          <ac:spMkLst>
            <pc:docMk/>
            <pc:sldMk cId="1155753266" sldId="372"/>
            <ac:spMk id="2" creationId="{3A0E4E09-5258-454C-A842-BE6AD5962B7D}"/>
          </ac:spMkLst>
        </pc:spChg>
        <pc:spChg chg="mod">
          <ac:chgData name="Thomas Pasquier" userId="65a57d93-3594-4ade-85de-8647ad8982c6" providerId="ADAL" clId="{64D4CDB5-C073-43BA-A871-D1338561CBCB}" dt="2020-09-18T14:05:39.584" v="1862" actId="20577"/>
          <ac:spMkLst>
            <pc:docMk/>
            <pc:sldMk cId="1155753266" sldId="372"/>
            <ac:spMk id="3" creationId="{7C20D42B-E2C3-4A26-AF9A-A4DC28D99A76}"/>
          </ac:spMkLst>
        </pc:spChg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114912574" sldId="373"/>
        </pc:sldMkLst>
      </pc:sldChg>
      <pc:sldChg chg="addSp modSp add mod">
        <pc:chgData name="Thomas Pasquier" userId="65a57d93-3594-4ade-85de-8647ad8982c6" providerId="ADAL" clId="{64D4CDB5-C073-43BA-A871-D1338561CBCB}" dt="2020-09-18T14:09:13.269" v="2073" actId="6549"/>
        <pc:sldMkLst>
          <pc:docMk/>
          <pc:sldMk cId="220477931" sldId="373"/>
        </pc:sldMkLst>
        <pc:spChg chg="add mod">
          <ac:chgData name="Thomas Pasquier" userId="65a57d93-3594-4ade-85de-8647ad8982c6" providerId="ADAL" clId="{64D4CDB5-C073-43BA-A871-D1338561CBCB}" dt="2020-09-18T14:09:13.269" v="2073" actId="6549"/>
          <ac:spMkLst>
            <pc:docMk/>
            <pc:sldMk cId="220477931" sldId="373"/>
            <ac:spMk id="4" creationId="{3561004E-CD06-48DE-BA40-5B09E571E049}"/>
          </ac:spMkLst>
        </pc:spChg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4053525103" sldId="374"/>
        </pc:sldMkLst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1895826298" sldId="375"/>
        </pc:sldMkLst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3290721575" sldId="376"/>
        </pc:sldMkLst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3732628795" sldId="377"/>
        </pc:sldMkLst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3950559460" sldId="378"/>
        </pc:sldMkLst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4226157631" sldId="379"/>
        </pc:sldMkLst>
      </pc:sldChg>
    </pc:docChg>
  </pc:docChgLst>
  <pc:docChgLst>
    <pc:chgData name="Thomas Pasquier" userId="65a57d93-3594-4ade-85de-8647ad8982c6" providerId="ADAL" clId="{1F168C8A-A336-4F7F-A23F-B83B55609E7A}"/>
    <pc:docChg chg="undo custSel addSld delSld modSld">
      <pc:chgData name="Thomas Pasquier" userId="65a57d93-3594-4ade-85de-8647ad8982c6" providerId="ADAL" clId="{1F168C8A-A336-4F7F-A23F-B83B55609E7A}" dt="2020-08-31T11:56:56.316" v="1909" actId="20577"/>
      <pc:docMkLst>
        <pc:docMk/>
      </pc:docMkLst>
      <pc:sldChg chg="modSp mod">
        <pc:chgData name="Thomas Pasquier" userId="65a57d93-3594-4ade-85de-8647ad8982c6" providerId="ADAL" clId="{1F168C8A-A336-4F7F-A23F-B83B55609E7A}" dt="2020-08-31T08:10:11.773" v="8" actId="20577"/>
        <pc:sldMkLst>
          <pc:docMk/>
          <pc:sldMk cId="2375385487" sldId="361"/>
        </pc:sldMkLst>
        <pc:spChg chg="mod">
          <ac:chgData name="Thomas Pasquier" userId="65a57d93-3594-4ade-85de-8647ad8982c6" providerId="ADAL" clId="{1F168C8A-A336-4F7F-A23F-B83B55609E7A}" dt="2020-08-31T08:10:11.773" v="8" actId="20577"/>
          <ac:spMkLst>
            <pc:docMk/>
            <pc:sldMk cId="2375385487" sldId="361"/>
            <ac:spMk id="4" creationId="{064D8D26-B133-4846-8DD0-D46F81284C5A}"/>
          </ac:spMkLst>
        </pc:spChg>
      </pc:sldChg>
      <pc:sldChg chg="addSp delSp modSp new mod modClrScheme chgLayout">
        <pc:chgData name="Thomas Pasquier" userId="65a57d93-3594-4ade-85de-8647ad8982c6" providerId="ADAL" clId="{1F168C8A-A336-4F7F-A23F-B83B55609E7A}" dt="2020-08-31T08:14:02.270" v="213" actId="20577"/>
        <pc:sldMkLst>
          <pc:docMk/>
          <pc:sldMk cId="898831132" sldId="362"/>
        </pc:sldMkLst>
        <pc:spChg chg="del mod ord">
          <ac:chgData name="Thomas Pasquier" userId="65a57d93-3594-4ade-85de-8647ad8982c6" providerId="ADAL" clId="{1F168C8A-A336-4F7F-A23F-B83B55609E7A}" dt="2020-08-31T08:10:23.191" v="10" actId="700"/>
          <ac:spMkLst>
            <pc:docMk/>
            <pc:sldMk cId="898831132" sldId="362"/>
            <ac:spMk id="2" creationId="{799F3008-5A65-4AD5-A9AD-16FC03C8BBD3}"/>
          </ac:spMkLst>
        </pc:spChg>
        <pc:spChg chg="del mod ord">
          <ac:chgData name="Thomas Pasquier" userId="65a57d93-3594-4ade-85de-8647ad8982c6" providerId="ADAL" clId="{1F168C8A-A336-4F7F-A23F-B83B55609E7A}" dt="2020-08-31T08:10:23.191" v="10" actId="700"/>
          <ac:spMkLst>
            <pc:docMk/>
            <pc:sldMk cId="898831132" sldId="362"/>
            <ac:spMk id="3" creationId="{49EEA13E-E8D9-4CA1-9EB3-5B72E9E35F83}"/>
          </ac:spMkLst>
        </pc:spChg>
        <pc:spChg chg="add mod ord">
          <ac:chgData name="Thomas Pasquier" userId="65a57d93-3594-4ade-85de-8647ad8982c6" providerId="ADAL" clId="{1F168C8A-A336-4F7F-A23F-B83B55609E7A}" dt="2020-08-31T08:11:29.539" v="17" actId="20577"/>
          <ac:spMkLst>
            <pc:docMk/>
            <pc:sldMk cId="898831132" sldId="362"/>
            <ac:spMk id="4" creationId="{93CAEB3F-F769-4A41-891A-E499BC145B3F}"/>
          </ac:spMkLst>
        </pc:spChg>
        <pc:spChg chg="add mod ord">
          <ac:chgData name="Thomas Pasquier" userId="65a57d93-3594-4ade-85de-8647ad8982c6" providerId="ADAL" clId="{1F168C8A-A336-4F7F-A23F-B83B55609E7A}" dt="2020-08-31T08:14:02.270" v="213" actId="20577"/>
          <ac:spMkLst>
            <pc:docMk/>
            <pc:sldMk cId="898831132" sldId="362"/>
            <ac:spMk id="5" creationId="{1445283B-F11B-4FFE-892C-4D11C2ED8E82}"/>
          </ac:spMkLst>
        </pc:spChg>
      </pc:sldChg>
      <pc:sldChg chg="modSp new mod">
        <pc:chgData name="Thomas Pasquier" userId="65a57d93-3594-4ade-85de-8647ad8982c6" providerId="ADAL" clId="{1F168C8A-A336-4F7F-A23F-B83B55609E7A}" dt="2020-08-31T08:18:46.661" v="570" actId="20577"/>
        <pc:sldMkLst>
          <pc:docMk/>
          <pc:sldMk cId="129483875" sldId="363"/>
        </pc:sldMkLst>
        <pc:spChg chg="mod">
          <ac:chgData name="Thomas Pasquier" userId="65a57d93-3594-4ade-85de-8647ad8982c6" providerId="ADAL" clId="{1F168C8A-A336-4F7F-A23F-B83B55609E7A}" dt="2020-08-31T08:16:51.308" v="424" actId="20577"/>
          <ac:spMkLst>
            <pc:docMk/>
            <pc:sldMk cId="129483875" sldId="363"/>
            <ac:spMk id="2" creationId="{B3879D63-739A-4F4E-A545-6B99458AF0D4}"/>
          </ac:spMkLst>
        </pc:spChg>
        <pc:spChg chg="mod">
          <ac:chgData name="Thomas Pasquier" userId="65a57d93-3594-4ade-85de-8647ad8982c6" providerId="ADAL" clId="{1F168C8A-A336-4F7F-A23F-B83B55609E7A}" dt="2020-08-31T08:18:46.661" v="570" actId="20577"/>
          <ac:spMkLst>
            <pc:docMk/>
            <pc:sldMk cId="129483875" sldId="363"/>
            <ac:spMk id="3" creationId="{364352E8-6349-4C9E-88BF-68FB2855CAA1}"/>
          </ac:spMkLst>
        </pc:spChg>
      </pc:sldChg>
      <pc:sldChg chg="addSp delSp modSp new mod">
        <pc:chgData name="Thomas Pasquier" userId="65a57d93-3594-4ade-85de-8647ad8982c6" providerId="ADAL" clId="{1F168C8A-A336-4F7F-A23F-B83B55609E7A}" dt="2020-08-31T09:12:55.162" v="918" actId="1076"/>
        <pc:sldMkLst>
          <pc:docMk/>
          <pc:sldMk cId="3731856780" sldId="364"/>
        </pc:sldMkLst>
        <pc:spChg chg="mod">
          <ac:chgData name="Thomas Pasquier" userId="65a57d93-3594-4ade-85de-8647ad8982c6" providerId="ADAL" clId="{1F168C8A-A336-4F7F-A23F-B83B55609E7A}" dt="2020-08-31T09:04:15.390" v="668" actId="1076"/>
          <ac:spMkLst>
            <pc:docMk/>
            <pc:sldMk cId="3731856780" sldId="364"/>
            <ac:spMk id="2" creationId="{E6E542B4-E4E1-4DA0-A326-3413F289F42C}"/>
          </ac:spMkLst>
        </pc:spChg>
        <pc:spChg chg="del">
          <ac:chgData name="Thomas Pasquier" userId="65a57d93-3594-4ade-85de-8647ad8982c6" providerId="ADAL" clId="{1F168C8A-A336-4F7F-A23F-B83B55609E7A}" dt="2020-08-31T09:03:10.269" v="606" actId="478"/>
          <ac:spMkLst>
            <pc:docMk/>
            <pc:sldMk cId="3731856780" sldId="364"/>
            <ac:spMk id="3" creationId="{45048C87-DF87-4CC4-B11C-125A03E2F993}"/>
          </ac:spMkLst>
        </pc:spChg>
        <pc:spChg chg="add del">
          <ac:chgData name="Thomas Pasquier" userId="65a57d93-3594-4ade-85de-8647ad8982c6" providerId="ADAL" clId="{1F168C8A-A336-4F7F-A23F-B83B55609E7A}" dt="2020-08-31T09:03:08.182" v="605" actId="478"/>
          <ac:spMkLst>
            <pc:docMk/>
            <pc:sldMk cId="3731856780" sldId="364"/>
            <ac:spMk id="4" creationId="{FBA4379C-2C58-4A08-888F-57BBFDB5B3D6}"/>
          </ac:spMkLst>
        </pc:spChg>
        <pc:spChg chg="add mod">
          <ac:chgData name="Thomas Pasquier" userId="65a57d93-3594-4ade-85de-8647ad8982c6" providerId="ADAL" clId="{1F168C8A-A336-4F7F-A23F-B83B55609E7A}" dt="2020-08-31T09:08:12.688" v="754" actId="208"/>
          <ac:spMkLst>
            <pc:docMk/>
            <pc:sldMk cId="3731856780" sldId="364"/>
            <ac:spMk id="5" creationId="{68AF798E-A925-499C-A6D7-56B92C949B2A}"/>
          </ac:spMkLst>
        </pc:spChg>
        <pc:spChg chg="add">
          <ac:chgData name="Thomas Pasquier" userId="65a57d93-3594-4ade-85de-8647ad8982c6" providerId="ADAL" clId="{1F168C8A-A336-4F7F-A23F-B83B55609E7A}" dt="2020-08-31T09:04:00.063" v="654" actId="11529"/>
          <ac:spMkLst>
            <pc:docMk/>
            <pc:sldMk cId="3731856780" sldId="364"/>
            <ac:spMk id="6" creationId="{4EBC1484-9C76-4B83-AA51-376AB66F6091}"/>
          </ac:spMkLst>
        </pc:spChg>
        <pc:spChg chg="add mod">
          <ac:chgData name="Thomas Pasquier" userId="65a57d93-3594-4ade-85de-8647ad8982c6" providerId="ADAL" clId="{1F168C8A-A336-4F7F-A23F-B83B55609E7A}" dt="2020-08-31T09:04:11.910" v="666" actId="1076"/>
          <ac:spMkLst>
            <pc:docMk/>
            <pc:sldMk cId="3731856780" sldId="364"/>
            <ac:spMk id="7" creationId="{D240B57A-F727-490A-982C-584D18819401}"/>
          </ac:spMkLst>
        </pc:spChg>
        <pc:spChg chg="add mod">
          <ac:chgData name="Thomas Pasquier" userId="65a57d93-3594-4ade-85de-8647ad8982c6" providerId="ADAL" clId="{1F168C8A-A336-4F7F-A23F-B83B55609E7A}" dt="2020-08-31T09:05:08.863" v="703" actId="208"/>
          <ac:spMkLst>
            <pc:docMk/>
            <pc:sldMk cId="3731856780" sldId="364"/>
            <ac:spMk id="9" creationId="{1C11EA2B-932F-4C85-8C6B-6C165F4EBC38}"/>
          </ac:spMkLst>
        </pc:spChg>
        <pc:spChg chg="add mod">
          <ac:chgData name="Thomas Pasquier" userId="65a57d93-3594-4ade-85de-8647ad8982c6" providerId="ADAL" clId="{1F168C8A-A336-4F7F-A23F-B83B55609E7A}" dt="2020-08-31T09:04:25.534" v="670" actId="1076"/>
          <ac:spMkLst>
            <pc:docMk/>
            <pc:sldMk cId="3731856780" sldId="364"/>
            <ac:spMk id="11" creationId="{636BA0E7-897C-4E2D-8118-2A2335CD0867}"/>
          </ac:spMkLst>
        </pc:spChg>
        <pc:spChg chg="add mod">
          <ac:chgData name="Thomas Pasquier" userId="65a57d93-3594-4ade-85de-8647ad8982c6" providerId="ADAL" clId="{1F168C8A-A336-4F7F-A23F-B83B55609E7A}" dt="2020-08-31T09:04:32.620" v="682" actId="20577"/>
          <ac:spMkLst>
            <pc:docMk/>
            <pc:sldMk cId="3731856780" sldId="364"/>
            <ac:spMk id="13" creationId="{8F9792B0-CBD7-49BC-A4AB-8524D4D237AF}"/>
          </ac:spMkLst>
        </pc:spChg>
        <pc:spChg chg="add mod">
          <ac:chgData name="Thomas Pasquier" userId="65a57d93-3594-4ade-85de-8647ad8982c6" providerId="ADAL" clId="{1F168C8A-A336-4F7F-A23F-B83B55609E7A}" dt="2020-08-31T09:06:14.331" v="735" actId="208"/>
          <ac:spMkLst>
            <pc:docMk/>
            <pc:sldMk cId="3731856780" sldId="364"/>
            <ac:spMk id="15" creationId="{5D56CF06-0B53-4B01-9F90-F427A51C5EED}"/>
          </ac:spMkLst>
        </pc:spChg>
        <pc:spChg chg="add del mod">
          <ac:chgData name="Thomas Pasquier" userId="65a57d93-3594-4ade-85de-8647ad8982c6" providerId="ADAL" clId="{1F168C8A-A336-4F7F-A23F-B83B55609E7A}" dt="2020-08-31T09:05:43.651" v="723" actId="478"/>
          <ac:spMkLst>
            <pc:docMk/>
            <pc:sldMk cId="3731856780" sldId="364"/>
            <ac:spMk id="17" creationId="{2F75B7F4-6154-4D45-8A47-4A2C36803641}"/>
          </ac:spMkLst>
        </pc:spChg>
        <pc:spChg chg="add del mod">
          <ac:chgData name="Thomas Pasquier" userId="65a57d93-3594-4ade-85de-8647ad8982c6" providerId="ADAL" clId="{1F168C8A-A336-4F7F-A23F-B83B55609E7A}" dt="2020-08-31T09:05:42.460" v="722" actId="478"/>
          <ac:spMkLst>
            <pc:docMk/>
            <pc:sldMk cId="3731856780" sldId="364"/>
            <ac:spMk id="19" creationId="{0DA27FB7-BCD5-4C13-A08F-5D2339302B85}"/>
          </ac:spMkLst>
        </pc:spChg>
        <pc:spChg chg="add mod">
          <ac:chgData name="Thomas Pasquier" userId="65a57d93-3594-4ade-85de-8647ad8982c6" providerId="ADAL" clId="{1F168C8A-A336-4F7F-A23F-B83B55609E7A}" dt="2020-08-31T09:06:23.605" v="738" actId="208"/>
          <ac:spMkLst>
            <pc:docMk/>
            <pc:sldMk cId="3731856780" sldId="364"/>
            <ac:spMk id="21" creationId="{64BC8608-ABD5-436C-A3F9-18BD6B472F03}"/>
          </ac:spMkLst>
        </pc:spChg>
        <pc:spChg chg="add mod">
          <ac:chgData name="Thomas Pasquier" userId="65a57d93-3594-4ade-85de-8647ad8982c6" providerId="ADAL" clId="{1F168C8A-A336-4F7F-A23F-B83B55609E7A}" dt="2020-08-31T09:06:57.321" v="741" actId="208"/>
          <ac:spMkLst>
            <pc:docMk/>
            <pc:sldMk cId="3731856780" sldId="364"/>
            <ac:spMk id="22" creationId="{7927A76B-21E6-44B0-B4CE-E516A8092A49}"/>
          </ac:spMkLst>
        </pc:spChg>
        <pc:spChg chg="add mod">
          <ac:chgData name="Thomas Pasquier" userId="65a57d93-3594-4ade-85de-8647ad8982c6" providerId="ADAL" clId="{1F168C8A-A336-4F7F-A23F-B83B55609E7A}" dt="2020-08-31T09:11:42.714" v="853" actId="14100"/>
          <ac:spMkLst>
            <pc:docMk/>
            <pc:sldMk cId="3731856780" sldId="364"/>
            <ac:spMk id="24" creationId="{EC2C9702-1F04-4CC4-9884-F7BFF1C7AB52}"/>
          </ac:spMkLst>
        </pc:spChg>
        <pc:spChg chg="add mod">
          <ac:chgData name="Thomas Pasquier" userId="65a57d93-3594-4ade-85de-8647ad8982c6" providerId="ADAL" clId="{1F168C8A-A336-4F7F-A23F-B83B55609E7A}" dt="2020-08-31T09:12:55.162" v="918" actId="1076"/>
          <ac:spMkLst>
            <pc:docMk/>
            <pc:sldMk cId="3731856780" sldId="364"/>
            <ac:spMk id="25" creationId="{1DE02984-8790-4E75-85B9-7117F59797B7}"/>
          </ac:spMkLst>
        </pc:spChg>
      </pc:sldChg>
      <pc:sldChg chg="delSp modSp add mod">
        <pc:chgData name="Thomas Pasquier" userId="65a57d93-3594-4ade-85de-8647ad8982c6" providerId="ADAL" clId="{1F168C8A-A336-4F7F-A23F-B83B55609E7A}" dt="2020-08-31T09:08:05.537" v="753" actId="208"/>
        <pc:sldMkLst>
          <pc:docMk/>
          <pc:sldMk cId="3836569670" sldId="365"/>
        </pc:sldMkLst>
        <pc:spChg chg="mod">
          <ac:chgData name="Thomas Pasquier" userId="65a57d93-3594-4ade-85de-8647ad8982c6" providerId="ADAL" clId="{1F168C8A-A336-4F7F-A23F-B83B55609E7A}" dt="2020-08-31T09:08:05.537" v="753" actId="208"/>
          <ac:spMkLst>
            <pc:docMk/>
            <pc:sldMk cId="3836569670" sldId="365"/>
            <ac:spMk id="5" creationId="{68AF798E-A925-499C-A6D7-56B92C949B2A}"/>
          </ac:spMkLst>
        </pc:spChg>
        <pc:spChg chg="del">
          <ac:chgData name="Thomas Pasquier" userId="65a57d93-3594-4ade-85de-8647ad8982c6" providerId="ADAL" clId="{1F168C8A-A336-4F7F-A23F-B83B55609E7A}" dt="2020-08-31T09:07:54.798" v="752" actId="478"/>
          <ac:spMkLst>
            <pc:docMk/>
            <pc:sldMk cId="3836569670" sldId="365"/>
            <ac:spMk id="6" creationId="{4EBC1484-9C76-4B83-AA51-376AB66F6091}"/>
          </ac:spMkLst>
        </pc:spChg>
        <pc:spChg chg="del">
          <ac:chgData name="Thomas Pasquier" userId="65a57d93-3594-4ade-85de-8647ad8982c6" providerId="ADAL" clId="{1F168C8A-A336-4F7F-A23F-B83B55609E7A}" dt="2020-08-31T09:07:53.833" v="751" actId="478"/>
          <ac:spMkLst>
            <pc:docMk/>
            <pc:sldMk cId="3836569670" sldId="365"/>
            <ac:spMk id="7" creationId="{D240B57A-F727-490A-982C-584D18819401}"/>
          </ac:spMkLst>
        </pc:spChg>
        <pc:spChg chg="del">
          <ac:chgData name="Thomas Pasquier" userId="65a57d93-3594-4ade-85de-8647ad8982c6" providerId="ADAL" clId="{1F168C8A-A336-4F7F-A23F-B83B55609E7A}" dt="2020-08-31T09:07:51.696" v="750" actId="478"/>
          <ac:spMkLst>
            <pc:docMk/>
            <pc:sldMk cId="3836569670" sldId="365"/>
            <ac:spMk id="11" creationId="{636BA0E7-897C-4E2D-8118-2A2335CD0867}"/>
          </ac:spMkLst>
        </pc:spChg>
        <pc:spChg chg="del">
          <ac:chgData name="Thomas Pasquier" userId="65a57d93-3594-4ade-85de-8647ad8982c6" providerId="ADAL" clId="{1F168C8A-A336-4F7F-A23F-B83B55609E7A}" dt="2020-08-31T09:07:50.621" v="749" actId="478"/>
          <ac:spMkLst>
            <pc:docMk/>
            <pc:sldMk cId="3836569670" sldId="365"/>
            <ac:spMk id="13" creationId="{8F9792B0-CBD7-49BC-A4AB-8524D4D237AF}"/>
          </ac:spMkLst>
        </pc:spChg>
        <pc:spChg chg="del">
          <ac:chgData name="Thomas Pasquier" userId="65a57d93-3594-4ade-85de-8647ad8982c6" providerId="ADAL" clId="{1F168C8A-A336-4F7F-A23F-B83B55609E7A}" dt="2020-08-31T09:07:48.037" v="747" actId="478"/>
          <ac:spMkLst>
            <pc:docMk/>
            <pc:sldMk cId="3836569670" sldId="365"/>
            <ac:spMk id="15" creationId="{5D56CF06-0B53-4B01-9F90-F427A51C5EED}"/>
          </ac:spMkLst>
        </pc:spChg>
        <pc:spChg chg="del">
          <ac:chgData name="Thomas Pasquier" userId="65a57d93-3594-4ade-85de-8647ad8982c6" providerId="ADAL" clId="{1F168C8A-A336-4F7F-A23F-B83B55609E7A}" dt="2020-08-31T09:07:46.434" v="746" actId="478"/>
          <ac:spMkLst>
            <pc:docMk/>
            <pc:sldMk cId="3836569670" sldId="365"/>
            <ac:spMk id="22" creationId="{7927A76B-21E6-44B0-B4CE-E516A8092A49}"/>
          </ac:spMkLst>
        </pc:spChg>
        <pc:spChg chg="del">
          <ac:chgData name="Thomas Pasquier" userId="65a57d93-3594-4ade-85de-8647ad8982c6" providerId="ADAL" clId="{1F168C8A-A336-4F7F-A23F-B83B55609E7A}" dt="2020-08-31T09:07:49.192" v="748" actId="478"/>
          <ac:spMkLst>
            <pc:docMk/>
            <pc:sldMk cId="3836569670" sldId="365"/>
            <ac:spMk id="24" creationId="{EC2C9702-1F04-4CC4-9884-F7BFF1C7AB52}"/>
          </ac:spMkLst>
        </pc:spChg>
      </pc:sldChg>
      <pc:sldChg chg="addSp delSp modSp add mod">
        <pc:chgData name="Thomas Pasquier" userId="65a57d93-3594-4ade-85de-8647ad8982c6" providerId="ADAL" clId="{1F168C8A-A336-4F7F-A23F-B83B55609E7A}" dt="2020-08-31T09:11:06.145" v="847" actId="20577"/>
        <pc:sldMkLst>
          <pc:docMk/>
          <pc:sldMk cId="1722304630" sldId="366"/>
        </pc:sldMkLst>
        <pc:spChg chg="add mod">
          <ac:chgData name="Thomas Pasquier" userId="65a57d93-3594-4ade-85de-8647ad8982c6" providerId="ADAL" clId="{1F168C8A-A336-4F7F-A23F-B83B55609E7A}" dt="2020-08-31T09:10:44.426" v="819" actId="20577"/>
          <ac:spMkLst>
            <pc:docMk/>
            <pc:sldMk cId="1722304630" sldId="366"/>
            <ac:spMk id="3" creationId="{8D3C4915-F3F9-46CC-936B-70A8065564CD}"/>
          </ac:spMkLst>
        </pc:spChg>
        <pc:spChg chg="add mod">
          <ac:chgData name="Thomas Pasquier" userId="65a57d93-3594-4ade-85de-8647ad8982c6" providerId="ADAL" clId="{1F168C8A-A336-4F7F-A23F-B83B55609E7A}" dt="2020-08-31T09:11:06.145" v="847" actId="20577"/>
          <ac:spMkLst>
            <pc:docMk/>
            <pc:sldMk cId="1722304630" sldId="366"/>
            <ac:spMk id="4" creationId="{620606CF-5624-4A50-AAA2-7E8D902974AE}"/>
          </ac:spMkLst>
        </pc:spChg>
        <pc:spChg chg="del">
          <ac:chgData name="Thomas Pasquier" userId="65a57d93-3594-4ade-85de-8647ad8982c6" providerId="ADAL" clId="{1F168C8A-A336-4F7F-A23F-B83B55609E7A}" dt="2020-08-31T09:09:51.325" v="760" actId="478"/>
          <ac:spMkLst>
            <pc:docMk/>
            <pc:sldMk cId="1722304630" sldId="366"/>
            <ac:spMk id="15" creationId="{5D56CF06-0B53-4B01-9F90-F427A51C5EED}"/>
          </ac:spMkLst>
        </pc:spChg>
        <pc:spChg chg="del">
          <ac:chgData name="Thomas Pasquier" userId="65a57d93-3594-4ade-85de-8647ad8982c6" providerId="ADAL" clId="{1F168C8A-A336-4F7F-A23F-B83B55609E7A}" dt="2020-08-31T09:09:49.828" v="758" actId="478"/>
          <ac:spMkLst>
            <pc:docMk/>
            <pc:sldMk cId="1722304630" sldId="366"/>
            <ac:spMk id="22" creationId="{7927A76B-21E6-44B0-B4CE-E516A8092A49}"/>
          </ac:spMkLst>
        </pc:spChg>
        <pc:spChg chg="del">
          <ac:chgData name="Thomas Pasquier" userId="65a57d93-3594-4ade-85de-8647ad8982c6" providerId="ADAL" clId="{1F168C8A-A336-4F7F-A23F-B83B55609E7A}" dt="2020-08-31T09:09:50.597" v="759" actId="478"/>
          <ac:spMkLst>
            <pc:docMk/>
            <pc:sldMk cId="1722304630" sldId="366"/>
            <ac:spMk id="24" creationId="{EC2C9702-1F04-4CC4-9884-F7BFF1C7AB52}"/>
          </ac:spMkLst>
        </pc:spChg>
      </pc:sldChg>
      <pc:sldChg chg="add del">
        <pc:chgData name="Thomas Pasquier" userId="65a57d93-3594-4ade-85de-8647ad8982c6" providerId="ADAL" clId="{1F168C8A-A336-4F7F-A23F-B83B55609E7A}" dt="2020-08-31T09:09:43.601" v="756" actId="47"/>
        <pc:sldMkLst>
          <pc:docMk/>
          <pc:sldMk cId="2398824595" sldId="366"/>
        </pc:sldMkLst>
      </pc:sldChg>
      <pc:sldChg chg="delSp add mod">
        <pc:chgData name="Thomas Pasquier" userId="65a57d93-3594-4ade-85de-8647ad8982c6" providerId="ADAL" clId="{1F168C8A-A336-4F7F-A23F-B83B55609E7A}" dt="2020-08-31T09:11:54.771" v="856" actId="478"/>
        <pc:sldMkLst>
          <pc:docMk/>
          <pc:sldMk cId="2028455272" sldId="367"/>
        </pc:sldMkLst>
        <pc:spChg chg="del">
          <ac:chgData name="Thomas Pasquier" userId="65a57d93-3594-4ade-85de-8647ad8982c6" providerId="ADAL" clId="{1F168C8A-A336-4F7F-A23F-B83B55609E7A}" dt="2020-08-31T09:11:54.771" v="856" actId="478"/>
          <ac:spMkLst>
            <pc:docMk/>
            <pc:sldMk cId="2028455272" sldId="367"/>
            <ac:spMk id="15" creationId="{5D56CF06-0B53-4B01-9F90-F427A51C5EED}"/>
          </ac:spMkLst>
        </pc:spChg>
      </pc:sldChg>
      <pc:sldChg chg="delSp modSp add del mod">
        <pc:chgData name="Thomas Pasquier" userId="65a57d93-3594-4ade-85de-8647ad8982c6" providerId="ADAL" clId="{1F168C8A-A336-4F7F-A23F-B83B55609E7A}" dt="2020-08-31T09:11:51.288" v="854" actId="47"/>
        <pc:sldMkLst>
          <pc:docMk/>
          <pc:sldMk cId="3770087437" sldId="367"/>
        </pc:sldMkLst>
        <pc:spChg chg="del">
          <ac:chgData name="Thomas Pasquier" userId="65a57d93-3594-4ade-85de-8647ad8982c6" providerId="ADAL" clId="{1F168C8A-A336-4F7F-A23F-B83B55609E7A}" dt="2020-08-31T09:11:21.924" v="849" actId="478"/>
          <ac:spMkLst>
            <pc:docMk/>
            <pc:sldMk cId="3770087437" sldId="367"/>
            <ac:spMk id="15" creationId="{5D56CF06-0B53-4B01-9F90-F427A51C5EED}"/>
          </ac:spMkLst>
        </pc:spChg>
        <pc:spChg chg="mod">
          <ac:chgData name="Thomas Pasquier" userId="65a57d93-3594-4ade-85de-8647ad8982c6" providerId="ADAL" clId="{1F168C8A-A336-4F7F-A23F-B83B55609E7A}" dt="2020-08-31T09:11:34.565" v="851" actId="14100"/>
          <ac:spMkLst>
            <pc:docMk/>
            <pc:sldMk cId="3770087437" sldId="367"/>
            <ac:spMk id="24" creationId="{EC2C9702-1F04-4CC4-9884-F7BFF1C7AB52}"/>
          </ac:spMkLst>
        </pc:spChg>
      </pc:sldChg>
      <pc:sldChg chg="addSp delSp modSp add mod">
        <pc:chgData name="Thomas Pasquier" userId="65a57d93-3594-4ade-85de-8647ad8982c6" providerId="ADAL" clId="{1F168C8A-A336-4F7F-A23F-B83B55609E7A}" dt="2020-08-31T09:27:20.316" v="1028" actId="22"/>
        <pc:sldMkLst>
          <pc:docMk/>
          <pc:sldMk cId="941356834" sldId="368"/>
        </pc:sldMkLst>
        <pc:spChg chg="add mod">
          <ac:chgData name="Thomas Pasquier" userId="65a57d93-3594-4ade-85de-8647ad8982c6" providerId="ADAL" clId="{1F168C8A-A336-4F7F-A23F-B83B55609E7A}" dt="2020-08-31T09:22:26.497" v="948" actId="1076"/>
          <ac:spMkLst>
            <pc:docMk/>
            <pc:sldMk cId="941356834" sldId="368"/>
            <ac:spMk id="3" creationId="{ACC2724E-AB55-4967-843D-C38966AB58A1}"/>
          </ac:spMkLst>
        </pc:spChg>
        <pc:spChg chg="add mod">
          <ac:chgData name="Thomas Pasquier" userId="65a57d93-3594-4ade-85de-8647ad8982c6" providerId="ADAL" clId="{1F168C8A-A336-4F7F-A23F-B83B55609E7A}" dt="2020-08-31T09:24:11.372" v="995" actId="20577"/>
          <ac:spMkLst>
            <pc:docMk/>
            <pc:sldMk cId="941356834" sldId="368"/>
            <ac:spMk id="10" creationId="{E706CB39-8D33-4986-BA8D-9241B8E8ECB5}"/>
          </ac:spMkLst>
        </pc:spChg>
        <pc:spChg chg="add del">
          <ac:chgData name="Thomas Pasquier" userId="65a57d93-3594-4ade-85de-8647ad8982c6" providerId="ADAL" clId="{1F168C8A-A336-4F7F-A23F-B83B55609E7A}" dt="2020-08-31T09:27:20.316" v="1028" actId="22"/>
          <ac:spMkLst>
            <pc:docMk/>
            <pc:sldMk cId="941356834" sldId="368"/>
            <ac:spMk id="17" creationId="{0AE957BD-EB72-448A-ACBC-947BCDDF0509}"/>
          </ac:spMkLst>
        </pc:spChg>
        <pc:picChg chg="add mod">
          <ac:chgData name="Thomas Pasquier" userId="65a57d93-3594-4ade-85de-8647ad8982c6" providerId="ADAL" clId="{1F168C8A-A336-4F7F-A23F-B83B55609E7A}" dt="2020-08-31T09:23:44.845" v="953" actId="962"/>
          <ac:picMkLst>
            <pc:docMk/>
            <pc:sldMk cId="941356834" sldId="368"/>
            <ac:picMk id="8" creationId="{DAE2C522-F582-413D-8575-6A42BEF9B94F}"/>
          </ac:picMkLst>
        </pc:picChg>
      </pc:sldChg>
      <pc:sldChg chg="addSp delSp modSp new mod modClrScheme chgLayout">
        <pc:chgData name="Thomas Pasquier" userId="65a57d93-3594-4ade-85de-8647ad8982c6" providerId="ADAL" clId="{1F168C8A-A336-4F7F-A23F-B83B55609E7A}" dt="2020-08-31T09:14:14.616" v="936" actId="478"/>
        <pc:sldMkLst>
          <pc:docMk/>
          <pc:sldMk cId="706578797" sldId="369"/>
        </pc:sldMkLst>
        <pc:spChg chg="del mod ord">
          <ac:chgData name="Thomas Pasquier" userId="65a57d93-3594-4ade-85de-8647ad8982c6" providerId="ADAL" clId="{1F168C8A-A336-4F7F-A23F-B83B55609E7A}" dt="2020-08-31T09:14:05.236" v="921" actId="700"/>
          <ac:spMkLst>
            <pc:docMk/>
            <pc:sldMk cId="706578797" sldId="369"/>
            <ac:spMk id="2" creationId="{C9044CC1-94FF-4354-B9BF-401AA82B7895}"/>
          </ac:spMkLst>
        </pc:spChg>
        <pc:spChg chg="del mod ord">
          <ac:chgData name="Thomas Pasquier" userId="65a57d93-3594-4ade-85de-8647ad8982c6" providerId="ADAL" clId="{1F168C8A-A336-4F7F-A23F-B83B55609E7A}" dt="2020-08-31T09:14:05.236" v="921" actId="700"/>
          <ac:spMkLst>
            <pc:docMk/>
            <pc:sldMk cId="706578797" sldId="369"/>
            <ac:spMk id="3" creationId="{C6872996-9564-4212-8A47-E797A4D6F732}"/>
          </ac:spMkLst>
        </pc:spChg>
        <pc:spChg chg="add mod ord">
          <ac:chgData name="Thomas Pasquier" userId="65a57d93-3594-4ade-85de-8647ad8982c6" providerId="ADAL" clId="{1F168C8A-A336-4F7F-A23F-B83B55609E7A}" dt="2020-08-31T09:14:09.577" v="935" actId="20577"/>
          <ac:spMkLst>
            <pc:docMk/>
            <pc:sldMk cId="706578797" sldId="369"/>
            <ac:spMk id="4" creationId="{9C4192DB-8FDD-4EB1-A0E8-2F990B4436D7}"/>
          </ac:spMkLst>
        </pc:spChg>
        <pc:spChg chg="add del mod ord">
          <ac:chgData name="Thomas Pasquier" userId="65a57d93-3594-4ade-85de-8647ad8982c6" providerId="ADAL" clId="{1F168C8A-A336-4F7F-A23F-B83B55609E7A}" dt="2020-08-31T09:14:14.616" v="936" actId="478"/>
          <ac:spMkLst>
            <pc:docMk/>
            <pc:sldMk cId="706578797" sldId="369"/>
            <ac:spMk id="5" creationId="{8CF5EB41-F3F4-4373-85F1-D2B196CD243F}"/>
          </ac:spMkLst>
        </pc:spChg>
      </pc:sldChg>
      <pc:sldChg chg="addSp delSp modSp add mod">
        <pc:chgData name="Thomas Pasquier" userId="65a57d93-3594-4ade-85de-8647ad8982c6" providerId="ADAL" clId="{1F168C8A-A336-4F7F-A23F-B83B55609E7A}" dt="2020-08-31T09:27:46.373" v="1064" actId="20577"/>
        <pc:sldMkLst>
          <pc:docMk/>
          <pc:sldMk cId="3170944832" sldId="370"/>
        </pc:sldMkLst>
        <pc:spChg chg="add mod">
          <ac:chgData name="Thomas Pasquier" userId="65a57d93-3594-4ade-85de-8647ad8982c6" providerId="ADAL" clId="{1F168C8A-A336-4F7F-A23F-B83B55609E7A}" dt="2020-08-31T09:27:46.373" v="1064" actId="20577"/>
          <ac:spMkLst>
            <pc:docMk/>
            <pc:sldMk cId="3170944832" sldId="370"/>
            <ac:spMk id="4" creationId="{B93F47F3-21B0-43AF-9462-D4A80E463CA3}"/>
          </ac:spMkLst>
        </pc:spChg>
        <pc:spChg chg="del">
          <ac:chgData name="Thomas Pasquier" userId="65a57d93-3594-4ade-85de-8647ad8982c6" providerId="ADAL" clId="{1F168C8A-A336-4F7F-A23F-B83B55609E7A}" dt="2020-08-31T09:24:37.814" v="997" actId="478"/>
          <ac:spMkLst>
            <pc:docMk/>
            <pc:sldMk cId="3170944832" sldId="370"/>
            <ac:spMk id="10" creationId="{E706CB39-8D33-4986-BA8D-9241B8E8ECB5}"/>
          </ac:spMkLst>
        </pc:spChg>
      </pc:sldChg>
      <pc:sldChg chg="addSp modSp add mod">
        <pc:chgData name="Thomas Pasquier" userId="65a57d93-3594-4ade-85de-8647ad8982c6" providerId="ADAL" clId="{1F168C8A-A336-4F7F-A23F-B83B55609E7A}" dt="2020-08-31T09:26:04.276" v="1012" actId="20577"/>
        <pc:sldMkLst>
          <pc:docMk/>
          <pc:sldMk cId="1381126486" sldId="371"/>
        </pc:sldMkLst>
        <pc:spChg chg="add mod">
          <ac:chgData name="Thomas Pasquier" userId="65a57d93-3594-4ade-85de-8647ad8982c6" providerId="ADAL" clId="{1F168C8A-A336-4F7F-A23F-B83B55609E7A}" dt="2020-08-31T09:26:04.276" v="1012" actId="20577"/>
          <ac:spMkLst>
            <pc:docMk/>
            <pc:sldMk cId="1381126486" sldId="371"/>
            <ac:spMk id="14" creationId="{A394C116-D2F7-4495-B309-E8F1E90291C5}"/>
          </ac:spMkLst>
        </pc:spChg>
        <pc:cxnChg chg="add">
          <ac:chgData name="Thomas Pasquier" userId="65a57d93-3594-4ade-85de-8647ad8982c6" providerId="ADAL" clId="{1F168C8A-A336-4F7F-A23F-B83B55609E7A}" dt="2020-08-31T09:25:34.778" v="1002" actId="11529"/>
          <ac:cxnSpMkLst>
            <pc:docMk/>
            <pc:sldMk cId="1381126486" sldId="371"/>
            <ac:cxnSpMk id="12" creationId="{426A1100-E026-401A-A1E2-40AFCD1A6132}"/>
          </ac:cxnSpMkLst>
        </pc:cxnChg>
      </pc:sldChg>
      <pc:sldChg chg="addSp delSp modSp new mod">
        <pc:chgData name="Thomas Pasquier" userId="65a57d93-3594-4ade-85de-8647ad8982c6" providerId="ADAL" clId="{1F168C8A-A336-4F7F-A23F-B83B55609E7A}" dt="2020-08-31T09:26:45.505" v="1026"/>
        <pc:sldMkLst>
          <pc:docMk/>
          <pc:sldMk cId="1085920982" sldId="372"/>
        </pc:sldMkLst>
        <pc:spChg chg="del mod">
          <ac:chgData name="Thomas Pasquier" userId="65a57d93-3594-4ade-85de-8647ad8982c6" providerId="ADAL" clId="{1F168C8A-A336-4F7F-A23F-B83B55609E7A}" dt="2020-08-31T09:26:34.883" v="1024"/>
          <ac:spMkLst>
            <pc:docMk/>
            <pc:sldMk cId="1085920982" sldId="372"/>
            <ac:spMk id="2" creationId="{396C0C14-278F-4B3A-88C4-DEF60E0BA53D}"/>
          </ac:spMkLst>
        </pc:spChg>
        <pc:spChg chg="mod">
          <ac:chgData name="Thomas Pasquier" userId="65a57d93-3594-4ade-85de-8647ad8982c6" providerId="ADAL" clId="{1F168C8A-A336-4F7F-A23F-B83B55609E7A}" dt="2020-08-31T09:26:45.505" v="1026"/>
          <ac:spMkLst>
            <pc:docMk/>
            <pc:sldMk cId="1085920982" sldId="372"/>
            <ac:spMk id="3" creationId="{18B0134F-16B6-4B45-AFC0-DCD2108EDCFD}"/>
          </ac:spMkLst>
        </pc:spChg>
        <pc:spChg chg="add mod">
          <ac:chgData name="Thomas Pasquier" userId="65a57d93-3594-4ade-85de-8647ad8982c6" providerId="ADAL" clId="{1F168C8A-A336-4F7F-A23F-B83B55609E7A}" dt="2020-08-31T09:26:34.883" v="1024"/>
          <ac:spMkLst>
            <pc:docMk/>
            <pc:sldMk cId="1085920982" sldId="372"/>
            <ac:spMk id="4" creationId="{A9CC11E1-1242-4ED0-AE70-895DDCEF2414}"/>
          </ac:spMkLst>
        </pc:spChg>
      </pc:sldChg>
      <pc:sldChg chg="addSp modSp add mod">
        <pc:chgData name="Thomas Pasquier" userId="65a57d93-3594-4ade-85de-8647ad8982c6" providerId="ADAL" clId="{1F168C8A-A336-4F7F-A23F-B83B55609E7A}" dt="2020-08-31T09:34:00.366" v="1406" actId="1076"/>
        <pc:sldMkLst>
          <pc:docMk/>
          <pc:sldMk cId="114912574" sldId="373"/>
        </pc:sldMkLst>
        <pc:spChg chg="add mod">
          <ac:chgData name="Thomas Pasquier" userId="65a57d93-3594-4ade-85de-8647ad8982c6" providerId="ADAL" clId="{1F168C8A-A336-4F7F-A23F-B83B55609E7A}" dt="2020-08-31T09:34:00.366" v="1406" actId="1076"/>
          <ac:spMkLst>
            <pc:docMk/>
            <pc:sldMk cId="114912574" sldId="373"/>
            <ac:spMk id="10" creationId="{677F81B2-3B88-4F0F-B40A-E7FA44850083}"/>
          </ac:spMkLst>
        </pc:spChg>
      </pc:sldChg>
      <pc:sldChg chg="new del">
        <pc:chgData name="Thomas Pasquier" userId="65a57d93-3594-4ade-85de-8647ad8982c6" providerId="ADAL" clId="{1F168C8A-A336-4F7F-A23F-B83B55609E7A}" dt="2020-08-31T09:30:16.362" v="1120" actId="47"/>
        <pc:sldMkLst>
          <pc:docMk/>
          <pc:sldMk cId="3936355976" sldId="374"/>
        </pc:sldMkLst>
      </pc:sldChg>
      <pc:sldChg chg="addSp delSp modSp add mod">
        <pc:chgData name="Thomas Pasquier" userId="65a57d93-3594-4ade-85de-8647ad8982c6" providerId="ADAL" clId="{1F168C8A-A336-4F7F-A23F-B83B55609E7A}" dt="2020-08-31T09:30:59.562" v="1186" actId="20577"/>
        <pc:sldMkLst>
          <pc:docMk/>
          <pc:sldMk cId="4053525103" sldId="374"/>
        </pc:sldMkLst>
        <pc:spChg chg="del">
          <ac:chgData name="Thomas Pasquier" userId="65a57d93-3594-4ade-85de-8647ad8982c6" providerId="ADAL" clId="{1F168C8A-A336-4F7F-A23F-B83B55609E7A}" dt="2020-08-31T09:30:26.494" v="1125" actId="478"/>
          <ac:spMkLst>
            <pc:docMk/>
            <pc:sldMk cId="4053525103" sldId="374"/>
            <ac:spMk id="4" creationId="{B93F47F3-21B0-43AF-9462-D4A80E463CA3}"/>
          </ac:spMkLst>
        </pc:spChg>
        <pc:spChg chg="del">
          <ac:chgData name="Thomas Pasquier" userId="65a57d93-3594-4ade-85de-8647ad8982c6" providerId="ADAL" clId="{1F168C8A-A336-4F7F-A23F-B83B55609E7A}" dt="2020-08-31T09:30:22.430" v="1122" actId="478"/>
          <ac:spMkLst>
            <pc:docMk/>
            <pc:sldMk cId="4053525103" sldId="374"/>
            <ac:spMk id="10" creationId="{677F81B2-3B88-4F0F-B40A-E7FA44850083}"/>
          </ac:spMkLst>
        </pc:spChg>
        <pc:spChg chg="del">
          <ac:chgData name="Thomas Pasquier" userId="65a57d93-3594-4ade-85de-8647ad8982c6" providerId="ADAL" clId="{1F168C8A-A336-4F7F-A23F-B83B55609E7A}" dt="2020-08-31T09:30:23.877" v="1123" actId="478"/>
          <ac:spMkLst>
            <pc:docMk/>
            <pc:sldMk cId="4053525103" sldId="374"/>
            <ac:spMk id="14" creationId="{A394C116-D2F7-4495-B309-E8F1E90291C5}"/>
          </ac:spMkLst>
        </pc:spChg>
        <pc:spChg chg="add mod">
          <ac:chgData name="Thomas Pasquier" userId="65a57d93-3594-4ade-85de-8647ad8982c6" providerId="ADAL" clId="{1F168C8A-A336-4F7F-A23F-B83B55609E7A}" dt="2020-08-31T09:30:59.562" v="1186" actId="20577"/>
          <ac:spMkLst>
            <pc:docMk/>
            <pc:sldMk cId="4053525103" sldId="374"/>
            <ac:spMk id="15" creationId="{E7CA7BAE-06A9-44CA-AF74-3BA274BA3B04}"/>
          </ac:spMkLst>
        </pc:spChg>
        <pc:cxnChg chg="del">
          <ac:chgData name="Thomas Pasquier" userId="65a57d93-3594-4ade-85de-8647ad8982c6" providerId="ADAL" clId="{1F168C8A-A336-4F7F-A23F-B83B55609E7A}" dt="2020-08-31T09:30:25.146" v="1124" actId="478"/>
          <ac:cxnSpMkLst>
            <pc:docMk/>
            <pc:sldMk cId="4053525103" sldId="374"/>
            <ac:cxnSpMk id="12" creationId="{426A1100-E026-401A-A1E2-40AFCD1A6132}"/>
          </ac:cxnSpMkLst>
        </pc:cxnChg>
      </pc:sldChg>
      <pc:sldChg chg="addSp delSp modSp add mod">
        <pc:chgData name="Thomas Pasquier" userId="65a57d93-3594-4ade-85de-8647ad8982c6" providerId="ADAL" clId="{1F168C8A-A336-4F7F-A23F-B83B55609E7A}" dt="2020-08-31T09:33:50.787" v="1405" actId="1076"/>
        <pc:sldMkLst>
          <pc:docMk/>
          <pc:sldMk cId="1895826298" sldId="375"/>
        </pc:sldMkLst>
        <pc:spChg chg="del">
          <ac:chgData name="Thomas Pasquier" userId="65a57d93-3594-4ade-85de-8647ad8982c6" providerId="ADAL" clId="{1F168C8A-A336-4F7F-A23F-B83B55609E7A}" dt="2020-08-31T09:31:22.806" v="1188" actId="478"/>
          <ac:spMkLst>
            <pc:docMk/>
            <pc:sldMk cId="1895826298" sldId="375"/>
            <ac:spMk id="4" creationId="{B93F47F3-21B0-43AF-9462-D4A80E463CA3}"/>
          </ac:spMkLst>
        </pc:spChg>
        <pc:spChg chg="del">
          <ac:chgData name="Thomas Pasquier" userId="65a57d93-3594-4ade-85de-8647ad8982c6" providerId="ADAL" clId="{1F168C8A-A336-4F7F-A23F-B83B55609E7A}" dt="2020-08-31T09:31:27.243" v="1191" actId="478"/>
          <ac:spMkLst>
            <pc:docMk/>
            <pc:sldMk cId="1895826298" sldId="375"/>
            <ac:spMk id="10" creationId="{677F81B2-3B88-4F0F-B40A-E7FA44850083}"/>
          </ac:spMkLst>
        </pc:spChg>
        <pc:spChg chg="del">
          <ac:chgData name="Thomas Pasquier" userId="65a57d93-3594-4ade-85de-8647ad8982c6" providerId="ADAL" clId="{1F168C8A-A336-4F7F-A23F-B83B55609E7A}" dt="2020-08-31T09:31:24.918" v="1189" actId="478"/>
          <ac:spMkLst>
            <pc:docMk/>
            <pc:sldMk cId="1895826298" sldId="375"/>
            <ac:spMk id="14" creationId="{A394C116-D2F7-4495-B309-E8F1E90291C5}"/>
          </ac:spMkLst>
        </pc:spChg>
        <pc:spChg chg="add mod">
          <ac:chgData name="Thomas Pasquier" userId="65a57d93-3594-4ade-85de-8647ad8982c6" providerId="ADAL" clId="{1F168C8A-A336-4F7F-A23F-B83B55609E7A}" dt="2020-08-31T09:33:50.787" v="1405" actId="1076"/>
          <ac:spMkLst>
            <pc:docMk/>
            <pc:sldMk cId="1895826298" sldId="375"/>
            <ac:spMk id="15" creationId="{4A2BE182-77A4-4293-BA9B-6CC6A48818DD}"/>
          </ac:spMkLst>
        </pc:spChg>
        <pc:cxnChg chg="del">
          <ac:chgData name="Thomas Pasquier" userId="65a57d93-3594-4ade-85de-8647ad8982c6" providerId="ADAL" clId="{1F168C8A-A336-4F7F-A23F-B83B55609E7A}" dt="2020-08-31T09:31:25.675" v="1190" actId="478"/>
          <ac:cxnSpMkLst>
            <pc:docMk/>
            <pc:sldMk cId="1895826298" sldId="375"/>
            <ac:cxnSpMk id="12" creationId="{426A1100-E026-401A-A1E2-40AFCD1A6132}"/>
          </ac:cxnSpMkLst>
        </pc:cxnChg>
      </pc:sldChg>
      <pc:sldChg chg="new del">
        <pc:chgData name="Thomas Pasquier" userId="65a57d93-3594-4ade-85de-8647ad8982c6" providerId="ADAL" clId="{1F168C8A-A336-4F7F-A23F-B83B55609E7A}" dt="2020-08-31T09:30:55.432" v="1179" actId="47"/>
        <pc:sldMkLst>
          <pc:docMk/>
          <pc:sldMk cId="3086846932" sldId="375"/>
        </pc:sldMkLst>
      </pc:sldChg>
      <pc:sldChg chg="new del">
        <pc:chgData name="Thomas Pasquier" userId="65a57d93-3594-4ade-85de-8647ad8982c6" providerId="ADAL" clId="{1F168C8A-A336-4F7F-A23F-B83B55609E7A}" dt="2020-08-31T09:30:15.615" v="1119" actId="47"/>
        <pc:sldMkLst>
          <pc:docMk/>
          <pc:sldMk cId="3395156671" sldId="375"/>
        </pc:sldMkLst>
      </pc:sldChg>
      <pc:sldChg chg="modSp new mod">
        <pc:chgData name="Thomas Pasquier" userId="65a57d93-3594-4ade-85de-8647ad8982c6" providerId="ADAL" clId="{1F168C8A-A336-4F7F-A23F-B83B55609E7A}" dt="2020-08-31T09:39:22.390" v="1548" actId="20577"/>
        <pc:sldMkLst>
          <pc:docMk/>
          <pc:sldMk cId="3290721575" sldId="376"/>
        </pc:sldMkLst>
        <pc:spChg chg="mod">
          <ac:chgData name="Thomas Pasquier" userId="65a57d93-3594-4ade-85de-8647ad8982c6" providerId="ADAL" clId="{1F168C8A-A336-4F7F-A23F-B83B55609E7A}" dt="2020-08-31T09:34:52.081" v="1423" actId="20577"/>
          <ac:spMkLst>
            <pc:docMk/>
            <pc:sldMk cId="3290721575" sldId="376"/>
            <ac:spMk id="2" creationId="{B3C7490C-79D2-48D9-B8D8-B1925CDE2300}"/>
          </ac:spMkLst>
        </pc:spChg>
        <pc:spChg chg="mod">
          <ac:chgData name="Thomas Pasquier" userId="65a57d93-3594-4ade-85de-8647ad8982c6" providerId="ADAL" clId="{1F168C8A-A336-4F7F-A23F-B83B55609E7A}" dt="2020-08-31T09:39:22.390" v="1548" actId="20577"/>
          <ac:spMkLst>
            <pc:docMk/>
            <pc:sldMk cId="3290721575" sldId="376"/>
            <ac:spMk id="3" creationId="{912E9F91-60E5-4646-8756-9AA65E2031BE}"/>
          </ac:spMkLst>
        </pc:spChg>
      </pc:sldChg>
      <pc:sldChg chg="modSp add mod">
        <pc:chgData name="Thomas Pasquier" userId="65a57d93-3594-4ade-85de-8647ad8982c6" providerId="ADAL" clId="{1F168C8A-A336-4F7F-A23F-B83B55609E7A}" dt="2020-08-31T09:40:32.671" v="1646" actId="207"/>
        <pc:sldMkLst>
          <pc:docMk/>
          <pc:sldMk cId="3732628795" sldId="377"/>
        </pc:sldMkLst>
        <pc:spChg chg="mod">
          <ac:chgData name="Thomas Pasquier" userId="65a57d93-3594-4ade-85de-8647ad8982c6" providerId="ADAL" clId="{1F168C8A-A336-4F7F-A23F-B83B55609E7A}" dt="2020-08-31T09:40:32.671" v="1646" actId="207"/>
          <ac:spMkLst>
            <pc:docMk/>
            <pc:sldMk cId="3732628795" sldId="377"/>
            <ac:spMk id="3" creationId="{912E9F91-60E5-4646-8756-9AA65E2031BE}"/>
          </ac:spMkLst>
        </pc:spChg>
      </pc:sldChg>
      <pc:sldChg chg="addSp modSp add mod">
        <pc:chgData name="Thomas Pasquier" userId="65a57d93-3594-4ade-85de-8647ad8982c6" providerId="ADAL" clId="{1F168C8A-A336-4F7F-A23F-B83B55609E7A}" dt="2020-08-31T09:47:24.970" v="1706" actId="20577"/>
        <pc:sldMkLst>
          <pc:docMk/>
          <pc:sldMk cId="3950559460" sldId="378"/>
        </pc:sldMkLst>
        <pc:spChg chg="add mod">
          <ac:chgData name="Thomas Pasquier" userId="65a57d93-3594-4ade-85de-8647ad8982c6" providerId="ADAL" clId="{1F168C8A-A336-4F7F-A23F-B83B55609E7A}" dt="2020-08-31T09:47:24.970" v="1706" actId="20577"/>
          <ac:spMkLst>
            <pc:docMk/>
            <pc:sldMk cId="3950559460" sldId="378"/>
            <ac:spMk id="4" creationId="{7C988D05-8E71-4203-A62D-C7614E50D3AF}"/>
          </ac:spMkLst>
        </pc:spChg>
      </pc:sldChg>
      <pc:sldChg chg="modSp add mod">
        <pc:chgData name="Thomas Pasquier" userId="65a57d93-3594-4ade-85de-8647ad8982c6" providerId="ADAL" clId="{1F168C8A-A336-4F7F-A23F-B83B55609E7A}" dt="2020-08-31T11:56:56.316" v="1909" actId="20577"/>
        <pc:sldMkLst>
          <pc:docMk/>
          <pc:sldMk cId="4226157631" sldId="379"/>
        </pc:sldMkLst>
        <pc:spChg chg="mod">
          <ac:chgData name="Thomas Pasquier" userId="65a57d93-3594-4ade-85de-8647ad8982c6" providerId="ADAL" clId="{1F168C8A-A336-4F7F-A23F-B83B55609E7A}" dt="2020-08-31T11:56:56.316" v="1909" actId="20577"/>
          <ac:spMkLst>
            <pc:docMk/>
            <pc:sldMk cId="4226157631" sldId="379"/>
            <ac:spMk id="15" creationId="{4A2BE182-77A4-4293-BA9B-6CC6A48818DD}"/>
          </ac:spMkLst>
        </pc:spChg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119521061" sldId="386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411279874" sldId="387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403727375" sldId="391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3416181727" sldId="393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1740167014" sldId="394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3873782959" sldId="395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389055588" sldId="396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3353666703" sldId="397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2185184214" sldId="398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619251659" sldId="399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2047062216" sldId="400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1873631347" sldId="401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3554661473" sldId="402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3520830451" sldId="403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2401707025" sldId="404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1422701018" sldId="405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3180966785" sldId="406"/>
        </pc:sldMkLst>
      </pc:sldChg>
    </pc:docChg>
  </pc:docChgLst>
  <pc:docChgLst>
    <pc:chgData name="Thomas Pasquier" userId="65a57d93-3594-4ade-85de-8647ad8982c6" providerId="ADAL" clId="{A21C308B-40CB-4CAE-9235-43819F1CC658}"/>
    <pc:docChg chg="custSel addSld delSld modSld sldOrd">
      <pc:chgData name="Thomas Pasquier" userId="65a57d93-3594-4ade-85de-8647ad8982c6" providerId="ADAL" clId="{A21C308B-40CB-4CAE-9235-43819F1CC658}" dt="2020-08-29T06:59:41.099" v="195" actId="47"/>
      <pc:docMkLst>
        <pc:docMk/>
      </pc:docMkLst>
      <pc:sldChg chg="add del">
        <pc:chgData name="Thomas Pasquier" userId="65a57d93-3594-4ade-85de-8647ad8982c6" providerId="ADAL" clId="{A21C308B-40CB-4CAE-9235-43819F1CC658}" dt="2020-08-28T13:25:49.303" v="134"/>
        <pc:sldMkLst>
          <pc:docMk/>
          <pc:sldMk cId="3038245579" sldId="257"/>
        </pc:sldMkLst>
      </pc:sldChg>
      <pc:sldChg chg="del">
        <pc:chgData name="Thomas Pasquier" userId="65a57d93-3594-4ade-85de-8647ad8982c6" providerId="ADAL" clId="{A21C308B-40CB-4CAE-9235-43819F1CC658}" dt="2020-08-28T13:07:25.885" v="0" actId="47"/>
        <pc:sldMkLst>
          <pc:docMk/>
          <pc:sldMk cId="0" sldId="260"/>
        </pc:sldMkLst>
      </pc:sldChg>
      <pc:sldChg chg="del">
        <pc:chgData name="Thomas Pasquier" userId="65a57d93-3594-4ade-85de-8647ad8982c6" providerId="ADAL" clId="{A21C308B-40CB-4CAE-9235-43819F1CC658}" dt="2020-08-28T13:08:30.995" v="5" actId="47"/>
        <pc:sldMkLst>
          <pc:docMk/>
          <pc:sldMk cId="1597173528" sldId="359"/>
        </pc:sldMkLst>
      </pc:sldChg>
      <pc:sldChg chg="del">
        <pc:chgData name="Thomas Pasquier" userId="65a57d93-3594-4ade-85de-8647ad8982c6" providerId="ADAL" clId="{A21C308B-40CB-4CAE-9235-43819F1CC658}" dt="2020-08-28T13:08:41.878" v="6" actId="47"/>
        <pc:sldMkLst>
          <pc:docMk/>
          <pc:sldMk cId="1654537493" sldId="360"/>
        </pc:sldMkLst>
      </pc:sldChg>
      <pc:sldChg chg="del">
        <pc:chgData name="Thomas Pasquier" userId="65a57d93-3594-4ade-85de-8647ad8982c6" providerId="ADAL" clId="{A21C308B-40CB-4CAE-9235-43819F1CC658}" dt="2020-08-28T13:08:47.773" v="7" actId="47"/>
        <pc:sldMkLst>
          <pc:docMk/>
          <pc:sldMk cId="1841149415" sldId="361"/>
        </pc:sldMkLst>
      </pc:sldChg>
      <pc:sldChg chg="modSp add mod">
        <pc:chgData name="Thomas Pasquier" userId="65a57d93-3594-4ade-85de-8647ad8982c6" providerId="ADAL" clId="{A21C308B-40CB-4CAE-9235-43819F1CC658}" dt="2020-08-28T13:25:13.537" v="110" actId="6549"/>
        <pc:sldMkLst>
          <pc:docMk/>
          <pc:sldMk cId="2375385487" sldId="361"/>
        </pc:sldMkLst>
        <pc:spChg chg="mod">
          <ac:chgData name="Thomas Pasquier" userId="65a57d93-3594-4ade-85de-8647ad8982c6" providerId="ADAL" clId="{A21C308B-40CB-4CAE-9235-43819F1CC658}" dt="2020-08-28T13:25:13.537" v="110" actId="6549"/>
          <ac:spMkLst>
            <pc:docMk/>
            <pc:sldMk cId="2375385487" sldId="361"/>
            <ac:spMk id="4" creationId="{064D8D26-B133-4846-8DD0-D46F81284C5A}"/>
          </ac:spMkLst>
        </pc:spChg>
      </pc:sldChg>
      <pc:sldChg chg="del">
        <pc:chgData name="Thomas Pasquier" userId="65a57d93-3594-4ade-85de-8647ad8982c6" providerId="ADAL" clId="{A21C308B-40CB-4CAE-9235-43819F1CC658}" dt="2020-08-28T13:08:48.430" v="8" actId="47"/>
        <pc:sldMkLst>
          <pc:docMk/>
          <pc:sldMk cId="2103611487" sldId="362"/>
        </pc:sldMkLst>
      </pc:sldChg>
      <pc:sldChg chg="del">
        <pc:chgData name="Thomas Pasquier" userId="65a57d93-3594-4ade-85de-8647ad8982c6" providerId="ADAL" clId="{A21C308B-40CB-4CAE-9235-43819F1CC658}" dt="2020-08-28T13:08:49.649" v="9" actId="47"/>
        <pc:sldMkLst>
          <pc:docMk/>
          <pc:sldMk cId="1988008811" sldId="363"/>
        </pc:sldMkLst>
      </pc:sldChg>
      <pc:sldChg chg="del">
        <pc:chgData name="Thomas Pasquier" userId="65a57d93-3594-4ade-85de-8647ad8982c6" providerId="ADAL" clId="{A21C308B-40CB-4CAE-9235-43819F1CC658}" dt="2020-08-28T13:08:50.599" v="10" actId="47"/>
        <pc:sldMkLst>
          <pc:docMk/>
          <pc:sldMk cId="1823683025" sldId="364"/>
        </pc:sldMkLst>
      </pc:sldChg>
      <pc:sldChg chg="modSp del mod">
        <pc:chgData name="Thomas Pasquier" userId="65a57d93-3594-4ade-85de-8647ad8982c6" providerId="ADAL" clId="{A21C308B-40CB-4CAE-9235-43819F1CC658}" dt="2020-08-28T13:27:28.760" v="140" actId="47"/>
        <pc:sldMkLst>
          <pc:docMk/>
          <pc:sldMk cId="3159698890" sldId="366"/>
        </pc:sldMkLst>
        <pc:spChg chg="mod">
          <ac:chgData name="Thomas Pasquier" userId="65a57d93-3594-4ade-85de-8647ad8982c6" providerId="ADAL" clId="{A21C308B-40CB-4CAE-9235-43819F1CC658}" dt="2020-08-28T13:09:02.896" v="12" actId="6549"/>
          <ac:spMkLst>
            <pc:docMk/>
            <pc:sldMk cId="3159698890" sldId="366"/>
            <ac:spMk id="2" creationId="{987BD239-291C-43FF-950F-9B49757DF6E9}"/>
          </ac:spMkLst>
        </pc:spChg>
      </pc:sldChg>
      <pc:sldChg chg="del">
        <pc:chgData name="Thomas Pasquier" userId="65a57d93-3594-4ade-85de-8647ad8982c6" providerId="ADAL" clId="{A21C308B-40CB-4CAE-9235-43819F1CC658}" dt="2020-08-28T13:08:51.692" v="11" actId="47"/>
        <pc:sldMkLst>
          <pc:docMk/>
          <pc:sldMk cId="1950275982" sldId="367"/>
        </pc:sldMkLst>
      </pc:sldChg>
      <pc:sldChg chg="del">
        <pc:chgData name="Thomas Pasquier" userId="65a57d93-3594-4ade-85de-8647ad8982c6" providerId="ADAL" clId="{A21C308B-40CB-4CAE-9235-43819F1CC658}" dt="2020-08-28T13:27:30.470" v="141" actId="47"/>
        <pc:sldMkLst>
          <pc:docMk/>
          <pc:sldMk cId="3914784996" sldId="368"/>
        </pc:sldMkLst>
      </pc:sldChg>
      <pc:sldChg chg="del">
        <pc:chgData name="Thomas Pasquier" userId="65a57d93-3594-4ade-85de-8647ad8982c6" providerId="ADAL" clId="{A21C308B-40CB-4CAE-9235-43819F1CC658}" dt="2020-08-28T13:28:13.893" v="147" actId="47"/>
        <pc:sldMkLst>
          <pc:docMk/>
          <pc:sldMk cId="620213205" sldId="370"/>
        </pc:sldMkLst>
      </pc:sldChg>
      <pc:sldChg chg="del">
        <pc:chgData name="Thomas Pasquier" userId="65a57d93-3594-4ade-85de-8647ad8982c6" providerId="ADAL" clId="{A21C308B-40CB-4CAE-9235-43819F1CC658}" dt="2020-08-28T13:09:40" v="13" actId="47"/>
        <pc:sldMkLst>
          <pc:docMk/>
          <pc:sldMk cId="520791193" sldId="372"/>
        </pc:sldMkLst>
      </pc:sldChg>
      <pc:sldChg chg="del">
        <pc:chgData name="Thomas Pasquier" userId="65a57d93-3594-4ade-85de-8647ad8982c6" providerId="ADAL" clId="{A21C308B-40CB-4CAE-9235-43819F1CC658}" dt="2020-08-28T13:09:40.744" v="14" actId="47"/>
        <pc:sldMkLst>
          <pc:docMk/>
          <pc:sldMk cId="2765594495" sldId="373"/>
        </pc:sldMkLst>
      </pc:sldChg>
      <pc:sldChg chg="del">
        <pc:chgData name="Thomas Pasquier" userId="65a57d93-3594-4ade-85de-8647ad8982c6" providerId="ADAL" clId="{A21C308B-40CB-4CAE-9235-43819F1CC658}" dt="2020-08-28T13:09:41.849" v="16" actId="47"/>
        <pc:sldMkLst>
          <pc:docMk/>
          <pc:sldMk cId="4034433759" sldId="374"/>
        </pc:sldMkLst>
      </pc:sldChg>
      <pc:sldChg chg="del">
        <pc:chgData name="Thomas Pasquier" userId="65a57d93-3594-4ade-85de-8647ad8982c6" providerId="ADAL" clId="{A21C308B-40CB-4CAE-9235-43819F1CC658}" dt="2020-08-28T13:09:41.249" v="15" actId="47"/>
        <pc:sldMkLst>
          <pc:docMk/>
          <pc:sldMk cId="2484144083" sldId="375"/>
        </pc:sldMkLst>
      </pc:sldChg>
      <pc:sldChg chg="del">
        <pc:chgData name="Thomas Pasquier" userId="65a57d93-3594-4ade-85de-8647ad8982c6" providerId="ADAL" clId="{A21C308B-40CB-4CAE-9235-43819F1CC658}" dt="2020-08-28T13:09:42.969" v="17" actId="47"/>
        <pc:sldMkLst>
          <pc:docMk/>
          <pc:sldMk cId="2477843633" sldId="377"/>
        </pc:sldMkLst>
      </pc:sldChg>
      <pc:sldChg chg="del">
        <pc:chgData name="Thomas Pasquier" userId="65a57d93-3594-4ade-85de-8647ad8982c6" providerId="ADAL" clId="{A21C308B-40CB-4CAE-9235-43819F1CC658}" dt="2020-08-28T13:09:44.925" v="18" actId="47"/>
        <pc:sldMkLst>
          <pc:docMk/>
          <pc:sldMk cId="1893810100" sldId="378"/>
        </pc:sldMkLst>
      </pc:sldChg>
      <pc:sldChg chg="delSp del mod">
        <pc:chgData name="Thomas Pasquier" userId="65a57d93-3594-4ade-85de-8647ad8982c6" providerId="ADAL" clId="{A21C308B-40CB-4CAE-9235-43819F1CC658}" dt="2020-08-28T13:28:14.572" v="148" actId="47"/>
        <pc:sldMkLst>
          <pc:docMk/>
          <pc:sldMk cId="658031366" sldId="379"/>
        </pc:sldMkLst>
        <pc:spChg chg="del">
          <ac:chgData name="Thomas Pasquier" userId="65a57d93-3594-4ade-85de-8647ad8982c6" providerId="ADAL" clId="{A21C308B-40CB-4CAE-9235-43819F1CC658}" dt="2020-08-28T13:25:57.244" v="135" actId="478"/>
          <ac:spMkLst>
            <pc:docMk/>
            <pc:sldMk cId="658031366" sldId="379"/>
            <ac:spMk id="5" creationId="{D8E0956A-AB2E-4181-8373-A7CA72F36849}"/>
          </ac:spMkLst>
        </pc:spChg>
      </pc:sldChg>
      <pc:sldChg chg="del">
        <pc:chgData name="Thomas Pasquier" userId="65a57d93-3594-4ade-85de-8647ad8982c6" providerId="ADAL" clId="{A21C308B-40CB-4CAE-9235-43819F1CC658}" dt="2020-08-28T13:09:57.472" v="21" actId="47"/>
        <pc:sldMkLst>
          <pc:docMk/>
          <pc:sldMk cId="2865559184" sldId="380"/>
        </pc:sldMkLst>
      </pc:sldChg>
      <pc:sldChg chg="del">
        <pc:chgData name="Thomas Pasquier" userId="65a57d93-3594-4ade-85de-8647ad8982c6" providerId="ADAL" clId="{A21C308B-40CB-4CAE-9235-43819F1CC658}" dt="2020-08-28T13:09:51.012" v="19" actId="47"/>
        <pc:sldMkLst>
          <pc:docMk/>
          <pc:sldMk cId="3109884526" sldId="381"/>
        </pc:sldMkLst>
      </pc:sldChg>
      <pc:sldChg chg="del">
        <pc:chgData name="Thomas Pasquier" userId="65a57d93-3594-4ade-85de-8647ad8982c6" providerId="ADAL" clId="{A21C308B-40CB-4CAE-9235-43819F1CC658}" dt="2020-08-28T13:09:51.683" v="20" actId="47"/>
        <pc:sldMkLst>
          <pc:docMk/>
          <pc:sldMk cId="1956866993" sldId="382"/>
        </pc:sldMkLst>
      </pc:sldChg>
      <pc:sldChg chg="del">
        <pc:chgData name="Thomas Pasquier" userId="65a57d93-3594-4ade-85de-8647ad8982c6" providerId="ADAL" clId="{A21C308B-40CB-4CAE-9235-43819F1CC658}" dt="2020-08-28T13:29:19.916" v="163" actId="47"/>
        <pc:sldMkLst>
          <pc:docMk/>
          <pc:sldMk cId="2371069235" sldId="383"/>
        </pc:sldMkLst>
      </pc:sldChg>
      <pc:sldChg chg="del">
        <pc:chgData name="Thomas Pasquier" userId="65a57d93-3594-4ade-85de-8647ad8982c6" providerId="ADAL" clId="{A21C308B-40CB-4CAE-9235-43819F1CC658}" dt="2020-08-28T13:29:21.363" v="164" actId="47"/>
        <pc:sldMkLst>
          <pc:docMk/>
          <pc:sldMk cId="1872880996" sldId="384"/>
        </pc:sldMkLst>
      </pc:sldChg>
      <pc:sldChg chg="del">
        <pc:chgData name="Thomas Pasquier" userId="65a57d93-3594-4ade-85de-8647ad8982c6" providerId="ADAL" clId="{A21C308B-40CB-4CAE-9235-43819F1CC658}" dt="2020-08-28T13:07:35.176" v="1" actId="47"/>
        <pc:sldMkLst>
          <pc:docMk/>
          <pc:sldMk cId="3685327184" sldId="385"/>
        </pc:sldMkLst>
      </pc:sldChg>
      <pc:sldChg chg="delSp modSp add mod">
        <pc:chgData name="Thomas Pasquier" userId="65a57d93-3594-4ade-85de-8647ad8982c6" providerId="ADAL" clId="{A21C308B-40CB-4CAE-9235-43819F1CC658}" dt="2020-08-28T13:29:14.110" v="162" actId="478"/>
        <pc:sldMkLst>
          <pc:docMk/>
          <pc:sldMk cId="119521061" sldId="386"/>
        </pc:sldMkLst>
        <pc:spChg chg="mod">
          <ac:chgData name="Thomas Pasquier" userId="65a57d93-3594-4ade-85de-8647ad8982c6" providerId="ADAL" clId="{A21C308B-40CB-4CAE-9235-43819F1CC658}" dt="2020-08-28T13:29:10.004" v="161" actId="20577"/>
          <ac:spMkLst>
            <pc:docMk/>
            <pc:sldMk cId="119521061" sldId="386"/>
            <ac:spMk id="4" creationId="{B3923E5E-9B8A-47F3-B66C-E04ADCDA2B65}"/>
          </ac:spMkLst>
        </pc:spChg>
        <pc:spChg chg="del">
          <ac:chgData name="Thomas Pasquier" userId="65a57d93-3594-4ade-85de-8647ad8982c6" providerId="ADAL" clId="{A21C308B-40CB-4CAE-9235-43819F1CC658}" dt="2020-08-28T13:29:14.110" v="162" actId="478"/>
          <ac:spMkLst>
            <pc:docMk/>
            <pc:sldMk cId="119521061" sldId="386"/>
            <ac:spMk id="5" creationId="{285C5B25-EF4A-475D-8C27-366C20B8420C}"/>
          </ac:spMkLst>
        </pc:spChg>
      </pc:sldChg>
      <pc:sldChg chg="del">
        <pc:chgData name="Thomas Pasquier" userId="65a57d93-3594-4ade-85de-8647ad8982c6" providerId="ADAL" clId="{A21C308B-40CB-4CAE-9235-43819F1CC658}" dt="2020-08-28T13:29:01.801" v="149" actId="2696"/>
        <pc:sldMkLst>
          <pc:docMk/>
          <pc:sldMk cId="3068872038" sldId="386"/>
        </pc:sldMkLst>
      </pc:sldChg>
      <pc:sldChg chg="add">
        <pc:chgData name="Thomas Pasquier" userId="65a57d93-3594-4ade-85de-8647ad8982c6" providerId="ADAL" clId="{A21C308B-40CB-4CAE-9235-43819F1CC658}" dt="2020-08-28T13:29:04.887" v="150"/>
        <pc:sldMkLst>
          <pc:docMk/>
          <pc:sldMk cId="411279874" sldId="387"/>
        </pc:sldMkLst>
      </pc:sldChg>
      <pc:sldChg chg="modSp del mod">
        <pc:chgData name="Thomas Pasquier" userId="65a57d93-3594-4ade-85de-8647ad8982c6" providerId="ADAL" clId="{A21C308B-40CB-4CAE-9235-43819F1CC658}" dt="2020-08-28T13:29:01.801" v="149" actId="2696"/>
        <pc:sldMkLst>
          <pc:docMk/>
          <pc:sldMk cId="3521184760" sldId="387"/>
        </pc:sldMkLst>
        <pc:spChg chg="mod">
          <ac:chgData name="Thomas Pasquier" userId="65a57d93-3594-4ade-85de-8647ad8982c6" providerId="ADAL" clId="{A21C308B-40CB-4CAE-9235-43819F1CC658}" dt="2020-08-28T13:10:47.967" v="51" actId="6549"/>
          <ac:spMkLst>
            <pc:docMk/>
            <pc:sldMk cId="3521184760" sldId="387"/>
            <ac:spMk id="5" creationId="{313F7715-4CCD-49CD-A012-727352387FC0}"/>
          </ac:spMkLst>
        </pc:spChg>
      </pc:sldChg>
      <pc:sldChg chg="del">
        <pc:chgData name="Thomas Pasquier" userId="65a57d93-3594-4ade-85de-8647ad8982c6" providerId="ADAL" clId="{A21C308B-40CB-4CAE-9235-43819F1CC658}" dt="2020-08-28T13:07:43.851" v="2" actId="47"/>
        <pc:sldMkLst>
          <pc:docMk/>
          <pc:sldMk cId="237104731" sldId="388"/>
        </pc:sldMkLst>
      </pc:sldChg>
      <pc:sldChg chg="del">
        <pc:chgData name="Thomas Pasquier" userId="65a57d93-3594-4ade-85de-8647ad8982c6" providerId="ADAL" clId="{A21C308B-40CB-4CAE-9235-43819F1CC658}" dt="2020-08-28T13:29:21.663" v="165" actId="47"/>
        <pc:sldMkLst>
          <pc:docMk/>
          <pc:sldMk cId="1885858257" sldId="389"/>
        </pc:sldMkLst>
      </pc:sldChg>
      <pc:sldChg chg="delSp del mod">
        <pc:chgData name="Thomas Pasquier" userId="65a57d93-3594-4ade-85de-8647ad8982c6" providerId="ADAL" clId="{A21C308B-40CB-4CAE-9235-43819F1CC658}" dt="2020-08-28T13:29:23.090" v="166" actId="47"/>
        <pc:sldMkLst>
          <pc:docMk/>
          <pc:sldMk cId="55551343" sldId="390"/>
        </pc:sldMkLst>
        <pc:spChg chg="del">
          <ac:chgData name="Thomas Pasquier" userId="65a57d93-3594-4ade-85de-8647ad8982c6" providerId="ADAL" clId="{A21C308B-40CB-4CAE-9235-43819F1CC658}" dt="2020-08-28T13:11:16.804" v="53" actId="478"/>
          <ac:spMkLst>
            <pc:docMk/>
            <pc:sldMk cId="55551343" sldId="390"/>
            <ac:spMk id="5" creationId="{1ADB723D-499B-4223-A93C-2CC51367D00A}"/>
          </ac:spMkLst>
        </pc:spChg>
      </pc:sldChg>
      <pc:sldChg chg="del">
        <pc:chgData name="Thomas Pasquier" userId="65a57d93-3594-4ade-85de-8647ad8982c6" providerId="ADAL" clId="{A21C308B-40CB-4CAE-9235-43819F1CC658}" dt="2020-08-28T13:26:22.451" v="136" actId="47"/>
        <pc:sldMkLst>
          <pc:docMk/>
          <pc:sldMk cId="3550810664" sldId="392"/>
        </pc:sldMkLst>
      </pc:sldChg>
      <pc:sldChg chg="modSp mod">
        <pc:chgData name="Thomas Pasquier" userId="65a57d93-3594-4ade-85de-8647ad8982c6" providerId="ADAL" clId="{A21C308B-40CB-4CAE-9235-43819F1CC658}" dt="2020-08-28T13:26:31.762" v="138" actId="20577"/>
        <pc:sldMkLst>
          <pc:docMk/>
          <pc:sldMk cId="3416181727" sldId="393"/>
        </pc:sldMkLst>
        <pc:spChg chg="mod">
          <ac:chgData name="Thomas Pasquier" userId="65a57d93-3594-4ade-85de-8647ad8982c6" providerId="ADAL" clId="{A21C308B-40CB-4CAE-9235-43819F1CC658}" dt="2020-08-28T13:26:31.762" v="138" actId="20577"/>
          <ac:spMkLst>
            <pc:docMk/>
            <pc:sldMk cId="3416181727" sldId="393"/>
            <ac:spMk id="3" creationId="{4C7B5F2A-3F89-4959-A826-CED97086B95D}"/>
          </ac:spMkLst>
        </pc:spChg>
      </pc:sldChg>
      <pc:sldChg chg="modSp mod ord">
        <pc:chgData name="Thomas Pasquier" userId="65a57d93-3594-4ade-85de-8647ad8982c6" providerId="ADAL" clId="{A21C308B-40CB-4CAE-9235-43819F1CC658}" dt="2020-08-29T06:59:27.871" v="193"/>
        <pc:sldMkLst>
          <pc:docMk/>
          <pc:sldMk cId="3520830451" sldId="403"/>
        </pc:sldMkLst>
        <pc:spChg chg="mod">
          <ac:chgData name="Thomas Pasquier" userId="65a57d93-3594-4ade-85de-8647ad8982c6" providerId="ADAL" clId="{A21C308B-40CB-4CAE-9235-43819F1CC658}" dt="2020-08-29T06:59:27.871" v="193"/>
          <ac:spMkLst>
            <pc:docMk/>
            <pc:sldMk cId="3520830451" sldId="403"/>
            <ac:spMk id="3" creationId="{91CFFCC4-371E-46C1-B90F-B8421470918A}"/>
          </ac:spMkLst>
        </pc:spChg>
      </pc:sldChg>
      <pc:sldChg chg="modSp mod">
        <pc:chgData name="Thomas Pasquier" userId="65a57d93-3594-4ade-85de-8647ad8982c6" providerId="ADAL" clId="{A21C308B-40CB-4CAE-9235-43819F1CC658}" dt="2020-08-28T13:13:11.468" v="80" actId="20577"/>
        <pc:sldMkLst>
          <pc:docMk/>
          <pc:sldMk cId="2401707025" sldId="404"/>
        </pc:sldMkLst>
        <pc:spChg chg="mod">
          <ac:chgData name="Thomas Pasquier" userId="65a57d93-3594-4ade-85de-8647ad8982c6" providerId="ADAL" clId="{A21C308B-40CB-4CAE-9235-43819F1CC658}" dt="2020-08-28T13:13:11.468" v="80" actId="20577"/>
          <ac:spMkLst>
            <pc:docMk/>
            <pc:sldMk cId="2401707025" sldId="404"/>
            <ac:spMk id="3" creationId="{875E7498-990B-47BC-8629-AE2C57E9FAEF}"/>
          </ac:spMkLst>
        </pc:spChg>
      </pc:sldChg>
      <pc:sldChg chg="addSp delSp modSp new del mod modClrScheme chgLayout">
        <pc:chgData name="Thomas Pasquier" userId="65a57d93-3594-4ade-85de-8647ad8982c6" providerId="ADAL" clId="{A21C308B-40CB-4CAE-9235-43819F1CC658}" dt="2020-08-28T13:27:28.119" v="139" actId="47"/>
        <pc:sldMkLst>
          <pc:docMk/>
          <pc:sldMk cId="1079184590" sldId="405"/>
        </pc:sldMkLst>
        <pc:spChg chg="del mod ord">
          <ac:chgData name="Thomas Pasquier" userId="65a57d93-3594-4ade-85de-8647ad8982c6" providerId="ADAL" clId="{A21C308B-40CB-4CAE-9235-43819F1CC658}" dt="2020-08-28T13:25:25.302" v="113" actId="700"/>
          <ac:spMkLst>
            <pc:docMk/>
            <pc:sldMk cId="1079184590" sldId="405"/>
            <ac:spMk id="2" creationId="{79A4A318-3C38-48AF-874E-4B7F00F85108}"/>
          </ac:spMkLst>
        </pc:spChg>
        <pc:spChg chg="del mod ord">
          <ac:chgData name="Thomas Pasquier" userId="65a57d93-3594-4ade-85de-8647ad8982c6" providerId="ADAL" clId="{A21C308B-40CB-4CAE-9235-43819F1CC658}" dt="2020-08-28T13:25:25.302" v="113" actId="700"/>
          <ac:spMkLst>
            <pc:docMk/>
            <pc:sldMk cId="1079184590" sldId="405"/>
            <ac:spMk id="3" creationId="{C284D522-543A-4A30-BC04-5784B579820F}"/>
          </ac:spMkLst>
        </pc:spChg>
        <pc:spChg chg="add mod ord">
          <ac:chgData name="Thomas Pasquier" userId="65a57d93-3594-4ade-85de-8647ad8982c6" providerId="ADAL" clId="{A21C308B-40CB-4CAE-9235-43819F1CC658}" dt="2020-08-28T13:25:30.101" v="131" actId="20577"/>
          <ac:spMkLst>
            <pc:docMk/>
            <pc:sldMk cId="1079184590" sldId="405"/>
            <ac:spMk id="4" creationId="{78745020-5EF8-49F7-B5AC-395372D10210}"/>
          </ac:spMkLst>
        </pc:spChg>
        <pc:spChg chg="add del mod ord">
          <ac:chgData name="Thomas Pasquier" userId="65a57d93-3594-4ade-85de-8647ad8982c6" providerId="ADAL" clId="{A21C308B-40CB-4CAE-9235-43819F1CC658}" dt="2020-08-28T13:25:32.957" v="132" actId="478"/>
          <ac:spMkLst>
            <pc:docMk/>
            <pc:sldMk cId="1079184590" sldId="405"/>
            <ac:spMk id="5" creationId="{12881EC7-EEDB-492E-BCC3-E88C31022E51}"/>
          </ac:spMkLst>
        </pc:spChg>
      </pc:sldChg>
      <pc:sldChg chg="add ord">
        <pc:chgData name="Thomas Pasquier" userId="65a57d93-3594-4ade-85de-8647ad8982c6" providerId="ADAL" clId="{A21C308B-40CB-4CAE-9235-43819F1CC658}" dt="2020-08-28T13:27:59.577" v="146"/>
        <pc:sldMkLst>
          <pc:docMk/>
          <pc:sldMk cId="1422701018" sldId="405"/>
        </pc:sldMkLst>
      </pc:sldChg>
      <pc:sldChg chg="del">
        <pc:chgData name="Thomas Pasquier" userId="65a57d93-3594-4ade-85de-8647ad8982c6" providerId="ADAL" clId="{A21C308B-40CB-4CAE-9235-43819F1CC658}" dt="2020-08-28T13:08:30.193" v="4" actId="47"/>
        <pc:sldMkLst>
          <pc:docMk/>
          <pc:sldMk cId="3650938304" sldId="405"/>
        </pc:sldMkLst>
      </pc:sldChg>
      <pc:sldChg chg="del">
        <pc:chgData name="Thomas Pasquier" userId="65a57d93-3594-4ade-85de-8647ad8982c6" providerId="ADAL" clId="{A21C308B-40CB-4CAE-9235-43819F1CC658}" dt="2020-08-28T13:11:03.455" v="52" actId="47"/>
        <pc:sldMkLst>
          <pc:docMk/>
          <pc:sldMk cId="251154799" sldId="406"/>
        </pc:sldMkLst>
      </pc:sldChg>
      <pc:sldChg chg="modSp add mod">
        <pc:chgData name="Thomas Pasquier" userId="65a57d93-3594-4ade-85de-8647ad8982c6" providerId="ADAL" clId="{A21C308B-40CB-4CAE-9235-43819F1CC658}" dt="2020-08-28T13:29:46.326" v="170" actId="207"/>
        <pc:sldMkLst>
          <pc:docMk/>
          <pc:sldMk cId="3180966785" sldId="406"/>
        </pc:sldMkLst>
        <pc:spChg chg="mod">
          <ac:chgData name="Thomas Pasquier" userId="65a57d93-3594-4ade-85de-8647ad8982c6" providerId="ADAL" clId="{A21C308B-40CB-4CAE-9235-43819F1CC658}" dt="2020-08-28T13:29:46.326" v="170" actId="207"/>
          <ac:spMkLst>
            <pc:docMk/>
            <pc:sldMk cId="3180966785" sldId="406"/>
            <ac:spMk id="5" creationId="{AF86CE86-6784-4E26-86F2-D097BA60047C}"/>
          </ac:spMkLst>
        </pc:spChg>
      </pc:sldChg>
      <pc:sldChg chg="del">
        <pc:chgData name="Thomas Pasquier" userId="65a57d93-3594-4ade-85de-8647ad8982c6" providerId="ADAL" clId="{A21C308B-40CB-4CAE-9235-43819F1CC658}" dt="2020-08-28T13:08:17.078" v="3" actId="47"/>
        <pc:sldMkLst>
          <pc:docMk/>
          <pc:sldMk cId="1450562733" sldId="407"/>
        </pc:sldMkLst>
      </pc:sldChg>
      <pc:sldChg chg="add del">
        <pc:chgData name="Thomas Pasquier" userId="65a57d93-3594-4ade-85de-8647ad8982c6" providerId="ADAL" clId="{A21C308B-40CB-4CAE-9235-43819F1CC658}" dt="2020-08-29T06:59:41.099" v="195" actId="47"/>
        <pc:sldMkLst>
          <pc:docMk/>
          <pc:sldMk cId="3024365468" sldId="407"/>
        </pc:sldMkLst>
      </pc:sldChg>
      <pc:sldChg chg="del">
        <pc:chgData name="Thomas Pasquier" userId="65a57d93-3594-4ade-85de-8647ad8982c6" providerId="ADAL" clId="{A21C308B-40CB-4CAE-9235-43819F1CC658}" dt="2020-08-28T13:23:38.329" v="81" actId="47"/>
        <pc:sldMkLst>
          <pc:docMk/>
          <pc:sldMk cId="3212144590" sldId="408"/>
        </pc:sldMkLst>
      </pc:sldChg>
      <pc:sldChg chg="del">
        <pc:chgData name="Thomas Pasquier" userId="65a57d93-3594-4ade-85de-8647ad8982c6" providerId="ADAL" clId="{A21C308B-40CB-4CAE-9235-43819F1CC658}" dt="2020-08-28T13:25:16.754" v="111" actId="47"/>
        <pc:sldMkLst>
          <pc:docMk/>
          <pc:sldMk cId="1512720457" sldId="409"/>
        </pc:sldMkLst>
      </pc:sldChg>
    </pc:docChg>
  </pc:docChgLst>
  <pc:docChgLst>
    <pc:chgData name="Thomas Pasquier" userId="65a57d93-3594-4ade-85de-8647ad8982c6" providerId="ADAL" clId="{08FFD9D5-9FCC-4244-9D4D-4C134F1BA378}"/>
    <pc:docChg chg="undo custSel addSld delSld modSld">
      <pc:chgData name="Thomas Pasquier" userId="65a57d93-3594-4ade-85de-8647ad8982c6" providerId="ADAL" clId="{08FFD9D5-9FCC-4244-9D4D-4C134F1BA378}" dt="2020-09-18T15:02:37.296" v="1758"/>
      <pc:docMkLst>
        <pc:docMk/>
      </pc:docMkLst>
      <pc:sldChg chg="modSp mod">
        <pc:chgData name="Thomas Pasquier" userId="65a57d93-3594-4ade-85de-8647ad8982c6" providerId="ADAL" clId="{08FFD9D5-9FCC-4244-9D4D-4C134F1BA378}" dt="2020-09-18T14:15:47.994" v="17" actId="20577"/>
        <pc:sldMkLst>
          <pc:docMk/>
          <pc:sldMk cId="2375385487" sldId="361"/>
        </pc:sldMkLst>
        <pc:spChg chg="mod">
          <ac:chgData name="Thomas Pasquier" userId="65a57d93-3594-4ade-85de-8647ad8982c6" providerId="ADAL" clId="{08FFD9D5-9FCC-4244-9D4D-4C134F1BA378}" dt="2020-09-18T14:15:47.994" v="17" actId="20577"/>
          <ac:spMkLst>
            <pc:docMk/>
            <pc:sldMk cId="2375385487" sldId="361"/>
            <ac:spMk id="4" creationId="{064D8D26-B133-4846-8DD0-D46F81284C5A}"/>
          </ac:spMkLst>
        </pc:spChg>
      </pc:sldChg>
      <pc:sldChg chg="del">
        <pc:chgData name="Thomas Pasquier" userId="65a57d93-3594-4ade-85de-8647ad8982c6" providerId="ADAL" clId="{08FFD9D5-9FCC-4244-9D4D-4C134F1BA378}" dt="2020-09-18T14:16:27.244" v="18" actId="2696"/>
        <pc:sldMkLst>
          <pc:docMk/>
          <pc:sldMk cId="181103960" sldId="362"/>
        </pc:sldMkLst>
      </pc:sldChg>
      <pc:sldChg chg="addSp delSp modSp new mod modClrScheme chgLayout">
        <pc:chgData name="Thomas Pasquier" userId="65a57d93-3594-4ade-85de-8647ad8982c6" providerId="ADAL" clId="{08FFD9D5-9FCC-4244-9D4D-4C134F1BA378}" dt="2020-09-18T14:18:56.442" v="230" actId="14100"/>
        <pc:sldMkLst>
          <pc:docMk/>
          <pc:sldMk cId="3302290359" sldId="362"/>
        </pc:sldMkLst>
        <pc:spChg chg="del mod ord">
          <ac:chgData name="Thomas Pasquier" userId="65a57d93-3594-4ade-85de-8647ad8982c6" providerId="ADAL" clId="{08FFD9D5-9FCC-4244-9D4D-4C134F1BA378}" dt="2020-09-18T14:16:33.058" v="20" actId="700"/>
          <ac:spMkLst>
            <pc:docMk/>
            <pc:sldMk cId="3302290359" sldId="362"/>
            <ac:spMk id="2" creationId="{AF10337C-E5EA-480A-983F-6F1232D0BF04}"/>
          </ac:spMkLst>
        </pc:spChg>
        <pc:spChg chg="del mod ord">
          <ac:chgData name="Thomas Pasquier" userId="65a57d93-3594-4ade-85de-8647ad8982c6" providerId="ADAL" clId="{08FFD9D5-9FCC-4244-9D4D-4C134F1BA378}" dt="2020-09-18T14:16:33.058" v="20" actId="700"/>
          <ac:spMkLst>
            <pc:docMk/>
            <pc:sldMk cId="3302290359" sldId="362"/>
            <ac:spMk id="3" creationId="{90450615-BD09-40C6-9246-99384F3D16D9}"/>
          </ac:spMkLst>
        </pc:spChg>
        <pc:spChg chg="add mod ord">
          <ac:chgData name="Thomas Pasquier" userId="65a57d93-3594-4ade-85de-8647ad8982c6" providerId="ADAL" clId="{08FFD9D5-9FCC-4244-9D4D-4C134F1BA378}" dt="2020-09-18T14:16:49.350" v="47" actId="20577"/>
          <ac:spMkLst>
            <pc:docMk/>
            <pc:sldMk cId="3302290359" sldId="362"/>
            <ac:spMk id="4" creationId="{0B18DA47-D329-4F4A-BEAB-272A6E8DAB11}"/>
          </ac:spMkLst>
        </pc:spChg>
        <pc:spChg chg="add mod ord">
          <ac:chgData name="Thomas Pasquier" userId="65a57d93-3594-4ade-85de-8647ad8982c6" providerId="ADAL" clId="{08FFD9D5-9FCC-4244-9D4D-4C134F1BA378}" dt="2020-09-18T14:17:45.998" v="224" actId="20577"/>
          <ac:spMkLst>
            <pc:docMk/>
            <pc:sldMk cId="3302290359" sldId="362"/>
            <ac:spMk id="5" creationId="{326B6488-E137-4E37-87FD-35D8E5B6C778}"/>
          </ac:spMkLst>
        </pc:spChg>
        <pc:picChg chg="add del mod">
          <ac:chgData name="Thomas Pasquier" userId="65a57d93-3594-4ade-85de-8647ad8982c6" providerId="ADAL" clId="{08FFD9D5-9FCC-4244-9D4D-4C134F1BA378}" dt="2020-09-18T14:18:36.166" v="226" actId="478"/>
          <ac:picMkLst>
            <pc:docMk/>
            <pc:sldMk cId="3302290359" sldId="362"/>
            <ac:picMk id="7" creationId="{BCF60DFD-9ADB-4423-8D9E-CAF50B4FE51D}"/>
          </ac:picMkLst>
        </pc:picChg>
        <pc:picChg chg="add mod">
          <ac:chgData name="Thomas Pasquier" userId="65a57d93-3594-4ade-85de-8647ad8982c6" providerId="ADAL" clId="{08FFD9D5-9FCC-4244-9D4D-4C134F1BA378}" dt="2020-09-18T14:18:56.442" v="230" actId="14100"/>
          <ac:picMkLst>
            <pc:docMk/>
            <pc:sldMk cId="3302290359" sldId="362"/>
            <ac:picMk id="9" creationId="{17D9D698-24CF-4A61-BD0B-5AD981CE1F2E}"/>
          </ac:picMkLst>
        </pc:picChg>
      </pc:sldChg>
      <pc:sldChg chg="modSp add mod">
        <pc:chgData name="Thomas Pasquier" userId="65a57d93-3594-4ade-85de-8647ad8982c6" providerId="ADAL" clId="{08FFD9D5-9FCC-4244-9D4D-4C134F1BA378}" dt="2020-09-18T14:23:32.789" v="257" actId="207"/>
        <pc:sldMkLst>
          <pc:docMk/>
          <pc:sldMk cId="4097487154" sldId="363"/>
        </pc:sldMkLst>
        <pc:spChg chg="mod">
          <ac:chgData name="Thomas Pasquier" userId="65a57d93-3594-4ade-85de-8647ad8982c6" providerId="ADAL" clId="{08FFD9D5-9FCC-4244-9D4D-4C134F1BA378}" dt="2020-09-18T14:23:32.789" v="257" actId="207"/>
          <ac:spMkLst>
            <pc:docMk/>
            <pc:sldMk cId="4097487154" sldId="363"/>
            <ac:spMk id="5" creationId="{326B6488-E137-4E37-87FD-35D8E5B6C778}"/>
          </ac:spMkLst>
        </pc:spChg>
      </pc:sldChg>
      <pc:sldChg chg="modSp add mod">
        <pc:chgData name="Thomas Pasquier" userId="65a57d93-3594-4ade-85de-8647ad8982c6" providerId="ADAL" clId="{08FFD9D5-9FCC-4244-9D4D-4C134F1BA378}" dt="2020-09-18T14:24:44.983" v="378" actId="20577"/>
        <pc:sldMkLst>
          <pc:docMk/>
          <pc:sldMk cId="155095349" sldId="364"/>
        </pc:sldMkLst>
        <pc:spChg chg="mod">
          <ac:chgData name="Thomas Pasquier" userId="65a57d93-3594-4ade-85de-8647ad8982c6" providerId="ADAL" clId="{08FFD9D5-9FCC-4244-9D4D-4C134F1BA378}" dt="2020-09-18T14:24:44.983" v="378" actId="20577"/>
          <ac:spMkLst>
            <pc:docMk/>
            <pc:sldMk cId="155095349" sldId="364"/>
            <ac:spMk id="5" creationId="{326B6488-E137-4E37-87FD-35D8E5B6C778}"/>
          </ac:spMkLst>
        </pc:spChg>
      </pc:sldChg>
      <pc:sldChg chg="del">
        <pc:chgData name="Thomas Pasquier" userId="65a57d93-3594-4ade-85de-8647ad8982c6" providerId="ADAL" clId="{08FFD9D5-9FCC-4244-9D4D-4C134F1BA378}" dt="2020-09-18T14:16:27.244" v="18" actId="2696"/>
        <pc:sldMkLst>
          <pc:docMk/>
          <pc:sldMk cId="4272536243" sldId="364"/>
        </pc:sldMkLst>
      </pc:sldChg>
      <pc:sldChg chg="modSp add mod">
        <pc:chgData name="Thomas Pasquier" userId="65a57d93-3594-4ade-85de-8647ad8982c6" providerId="ADAL" clId="{08FFD9D5-9FCC-4244-9D4D-4C134F1BA378}" dt="2020-09-18T14:25:05.922" v="418" actId="20577"/>
        <pc:sldMkLst>
          <pc:docMk/>
          <pc:sldMk cId="1284589943" sldId="365"/>
        </pc:sldMkLst>
        <pc:spChg chg="mod">
          <ac:chgData name="Thomas Pasquier" userId="65a57d93-3594-4ade-85de-8647ad8982c6" providerId="ADAL" clId="{08FFD9D5-9FCC-4244-9D4D-4C134F1BA378}" dt="2020-09-18T14:25:05.922" v="418" actId="20577"/>
          <ac:spMkLst>
            <pc:docMk/>
            <pc:sldMk cId="1284589943" sldId="365"/>
            <ac:spMk id="5" creationId="{326B6488-E137-4E37-87FD-35D8E5B6C778}"/>
          </ac:spMkLst>
        </pc:spChg>
      </pc:sldChg>
      <pc:sldChg chg="del">
        <pc:chgData name="Thomas Pasquier" userId="65a57d93-3594-4ade-85de-8647ad8982c6" providerId="ADAL" clId="{08FFD9D5-9FCC-4244-9D4D-4C134F1BA378}" dt="2020-09-18T14:16:27.244" v="18" actId="2696"/>
        <pc:sldMkLst>
          <pc:docMk/>
          <pc:sldMk cId="1730570319" sldId="365"/>
        </pc:sldMkLst>
      </pc:sldChg>
      <pc:sldChg chg="modSp new mod">
        <pc:chgData name="Thomas Pasquier" userId="65a57d93-3594-4ade-85de-8647ad8982c6" providerId="ADAL" clId="{08FFD9D5-9FCC-4244-9D4D-4C134F1BA378}" dt="2020-09-18T14:25:56.769" v="534" actId="20577"/>
        <pc:sldMkLst>
          <pc:docMk/>
          <pc:sldMk cId="3581455706" sldId="366"/>
        </pc:sldMkLst>
        <pc:spChg chg="mod">
          <ac:chgData name="Thomas Pasquier" userId="65a57d93-3594-4ade-85de-8647ad8982c6" providerId="ADAL" clId="{08FFD9D5-9FCC-4244-9D4D-4C134F1BA378}" dt="2020-09-18T14:25:28.179" v="431" actId="20577"/>
          <ac:spMkLst>
            <pc:docMk/>
            <pc:sldMk cId="3581455706" sldId="366"/>
            <ac:spMk id="2" creationId="{83204531-EB53-4BEB-8E29-BC8FD62FBC56}"/>
          </ac:spMkLst>
        </pc:spChg>
        <pc:spChg chg="mod">
          <ac:chgData name="Thomas Pasquier" userId="65a57d93-3594-4ade-85de-8647ad8982c6" providerId="ADAL" clId="{08FFD9D5-9FCC-4244-9D4D-4C134F1BA378}" dt="2020-09-18T14:25:56.769" v="534" actId="20577"/>
          <ac:spMkLst>
            <pc:docMk/>
            <pc:sldMk cId="3581455706" sldId="366"/>
            <ac:spMk id="3" creationId="{7D4125AB-507C-41AB-8E53-8D26F9F1A7A7}"/>
          </ac:spMkLst>
        </pc:spChg>
      </pc:sldChg>
      <pc:sldChg chg="del">
        <pc:chgData name="Thomas Pasquier" userId="65a57d93-3594-4ade-85de-8647ad8982c6" providerId="ADAL" clId="{08FFD9D5-9FCC-4244-9D4D-4C134F1BA378}" dt="2020-09-18T14:16:27.244" v="18" actId="2696"/>
        <pc:sldMkLst>
          <pc:docMk/>
          <pc:sldMk cId="4043007836" sldId="366"/>
        </pc:sldMkLst>
      </pc:sldChg>
      <pc:sldChg chg="modSp add mod">
        <pc:chgData name="Thomas Pasquier" userId="65a57d93-3594-4ade-85de-8647ad8982c6" providerId="ADAL" clId="{08FFD9D5-9FCC-4244-9D4D-4C134F1BA378}" dt="2020-09-18T14:26:54.828" v="617" actId="207"/>
        <pc:sldMkLst>
          <pc:docMk/>
          <pc:sldMk cId="2800484128" sldId="367"/>
        </pc:sldMkLst>
        <pc:spChg chg="mod">
          <ac:chgData name="Thomas Pasquier" userId="65a57d93-3594-4ade-85de-8647ad8982c6" providerId="ADAL" clId="{08FFD9D5-9FCC-4244-9D4D-4C134F1BA378}" dt="2020-09-18T14:26:54.828" v="617" actId="207"/>
          <ac:spMkLst>
            <pc:docMk/>
            <pc:sldMk cId="2800484128" sldId="367"/>
            <ac:spMk id="3" creationId="{7D4125AB-507C-41AB-8E53-8D26F9F1A7A7}"/>
          </ac:spMkLst>
        </pc:spChg>
      </pc:sldChg>
      <pc:sldChg chg="del">
        <pc:chgData name="Thomas Pasquier" userId="65a57d93-3594-4ade-85de-8647ad8982c6" providerId="ADAL" clId="{08FFD9D5-9FCC-4244-9D4D-4C134F1BA378}" dt="2020-09-18T14:16:27.244" v="18" actId="2696"/>
        <pc:sldMkLst>
          <pc:docMk/>
          <pc:sldMk cId="3929104171" sldId="367"/>
        </pc:sldMkLst>
      </pc:sldChg>
      <pc:sldChg chg="modSp add mod">
        <pc:chgData name="Thomas Pasquier" userId="65a57d93-3594-4ade-85de-8647ad8982c6" providerId="ADAL" clId="{08FFD9D5-9FCC-4244-9D4D-4C134F1BA378}" dt="2020-09-18T14:27:41.163" v="681" actId="6549"/>
        <pc:sldMkLst>
          <pc:docMk/>
          <pc:sldMk cId="1557730876" sldId="368"/>
        </pc:sldMkLst>
        <pc:spChg chg="mod">
          <ac:chgData name="Thomas Pasquier" userId="65a57d93-3594-4ade-85de-8647ad8982c6" providerId="ADAL" clId="{08FFD9D5-9FCC-4244-9D4D-4C134F1BA378}" dt="2020-09-18T14:27:41.163" v="681" actId="6549"/>
          <ac:spMkLst>
            <pc:docMk/>
            <pc:sldMk cId="1557730876" sldId="368"/>
            <ac:spMk id="3" creationId="{7D4125AB-507C-41AB-8E53-8D26F9F1A7A7}"/>
          </ac:spMkLst>
        </pc:spChg>
      </pc:sldChg>
      <pc:sldChg chg="del">
        <pc:chgData name="Thomas Pasquier" userId="65a57d93-3594-4ade-85de-8647ad8982c6" providerId="ADAL" clId="{08FFD9D5-9FCC-4244-9D4D-4C134F1BA378}" dt="2020-09-18T14:16:27.244" v="18" actId="2696"/>
        <pc:sldMkLst>
          <pc:docMk/>
          <pc:sldMk cId="2176094509" sldId="368"/>
        </pc:sldMkLst>
      </pc:sldChg>
      <pc:sldChg chg="del">
        <pc:chgData name="Thomas Pasquier" userId="65a57d93-3594-4ade-85de-8647ad8982c6" providerId="ADAL" clId="{08FFD9D5-9FCC-4244-9D4D-4C134F1BA378}" dt="2020-09-18T14:16:27.244" v="18" actId="2696"/>
        <pc:sldMkLst>
          <pc:docMk/>
          <pc:sldMk cId="310005342" sldId="369"/>
        </pc:sldMkLst>
      </pc:sldChg>
      <pc:sldChg chg="addSp modSp add mod">
        <pc:chgData name="Thomas Pasquier" userId="65a57d93-3594-4ade-85de-8647ad8982c6" providerId="ADAL" clId="{08FFD9D5-9FCC-4244-9D4D-4C134F1BA378}" dt="2020-09-18T14:40:19.455" v="778" actId="207"/>
        <pc:sldMkLst>
          <pc:docMk/>
          <pc:sldMk cId="3638403439" sldId="369"/>
        </pc:sldMkLst>
        <pc:spChg chg="mod">
          <ac:chgData name="Thomas Pasquier" userId="65a57d93-3594-4ade-85de-8647ad8982c6" providerId="ADAL" clId="{08FFD9D5-9FCC-4244-9D4D-4C134F1BA378}" dt="2020-09-18T14:40:19.455" v="778" actId="207"/>
          <ac:spMkLst>
            <pc:docMk/>
            <pc:sldMk cId="3638403439" sldId="369"/>
            <ac:spMk id="3" creationId="{7D4125AB-507C-41AB-8E53-8D26F9F1A7A7}"/>
          </ac:spMkLst>
        </pc:spChg>
        <pc:spChg chg="add mod">
          <ac:chgData name="Thomas Pasquier" userId="65a57d93-3594-4ade-85de-8647ad8982c6" providerId="ADAL" clId="{08FFD9D5-9FCC-4244-9D4D-4C134F1BA378}" dt="2020-09-18T14:28:34.925" v="776" actId="207"/>
          <ac:spMkLst>
            <pc:docMk/>
            <pc:sldMk cId="3638403439" sldId="369"/>
            <ac:spMk id="4" creationId="{E49A097E-7276-4195-9EE2-C29991F4A6E5}"/>
          </ac:spMkLst>
        </pc:spChg>
      </pc:sldChg>
      <pc:sldChg chg="modSp new mod">
        <pc:chgData name="Thomas Pasquier" userId="65a57d93-3594-4ade-85de-8647ad8982c6" providerId="ADAL" clId="{08FFD9D5-9FCC-4244-9D4D-4C134F1BA378}" dt="2020-09-18T14:47:28.487" v="1110" actId="20577"/>
        <pc:sldMkLst>
          <pc:docMk/>
          <pc:sldMk cId="1493856725" sldId="370"/>
        </pc:sldMkLst>
        <pc:spChg chg="mod">
          <ac:chgData name="Thomas Pasquier" userId="65a57d93-3594-4ade-85de-8647ad8982c6" providerId="ADAL" clId="{08FFD9D5-9FCC-4244-9D4D-4C134F1BA378}" dt="2020-09-18T14:44:42.922" v="796" actId="20577"/>
          <ac:spMkLst>
            <pc:docMk/>
            <pc:sldMk cId="1493856725" sldId="370"/>
            <ac:spMk id="2" creationId="{F526D408-9DB1-4B63-B324-7D764B3AC9F6}"/>
          </ac:spMkLst>
        </pc:spChg>
        <pc:spChg chg="mod">
          <ac:chgData name="Thomas Pasquier" userId="65a57d93-3594-4ade-85de-8647ad8982c6" providerId="ADAL" clId="{08FFD9D5-9FCC-4244-9D4D-4C134F1BA378}" dt="2020-09-18T14:47:28.487" v="1110" actId="20577"/>
          <ac:spMkLst>
            <pc:docMk/>
            <pc:sldMk cId="1493856725" sldId="370"/>
            <ac:spMk id="3" creationId="{397A0E12-ACBF-47D5-B615-5DCF29E13450}"/>
          </ac:spMkLst>
        </pc:spChg>
      </pc:sldChg>
      <pc:sldChg chg="del">
        <pc:chgData name="Thomas Pasquier" userId="65a57d93-3594-4ade-85de-8647ad8982c6" providerId="ADAL" clId="{08FFD9D5-9FCC-4244-9D4D-4C134F1BA378}" dt="2020-09-18T14:16:27.244" v="18" actId="2696"/>
        <pc:sldMkLst>
          <pc:docMk/>
          <pc:sldMk cId="1955500200" sldId="370"/>
        </pc:sldMkLst>
      </pc:sldChg>
      <pc:sldChg chg="del">
        <pc:chgData name="Thomas Pasquier" userId="65a57d93-3594-4ade-85de-8647ad8982c6" providerId="ADAL" clId="{08FFD9D5-9FCC-4244-9D4D-4C134F1BA378}" dt="2020-09-18T14:16:27.244" v="18" actId="2696"/>
        <pc:sldMkLst>
          <pc:docMk/>
          <pc:sldMk cId="686453104" sldId="371"/>
        </pc:sldMkLst>
      </pc:sldChg>
      <pc:sldChg chg="modSp new mod">
        <pc:chgData name="Thomas Pasquier" userId="65a57d93-3594-4ade-85de-8647ad8982c6" providerId="ADAL" clId="{08FFD9D5-9FCC-4244-9D4D-4C134F1BA378}" dt="2020-09-18T14:50:00.489" v="1139" actId="20577"/>
        <pc:sldMkLst>
          <pc:docMk/>
          <pc:sldMk cId="2775326277" sldId="371"/>
        </pc:sldMkLst>
        <pc:spChg chg="mod">
          <ac:chgData name="Thomas Pasquier" userId="65a57d93-3594-4ade-85de-8647ad8982c6" providerId="ADAL" clId="{08FFD9D5-9FCC-4244-9D4D-4C134F1BA378}" dt="2020-09-18T14:49:41.177" v="1132" actId="20577"/>
          <ac:spMkLst>
            <pc:docMk/>
            <pc:sldMk cId="2775326277" sldId="371"/>
            <ac:spMk id="2" creationId="{CB4DCB79-5697-4B5E-A887-4C3820C5AD10}"/>
          </ac:spMkLst>
        </pc:spChg>
        <pc:spChg chg="mod">
          <ac:chgData name="Thomas Pasquier" userId="65a57d93-3594-4ade-85de-8647ad8982c6" providerId="ADAL" clId="{08FFD9D5-9FCC-4244-9D4D-4C134F1BA378}" dt="2020-09-18T14:50:00.489" v="1139" actId="20577"/>
          <ac:spMkLst>
            <pc:docMk/>
            <pc:sldMk cId="2775326277" sldId="371"/>
            <ac:spMk id="3" creationId="{E1F8EDDD-568D-4CF4-8B63-83E753A3966F}"/>
          </ac:spMkLst>
        </pc:spChg>
      </pc:sldChg>
      <pc:sldChg chg="del">
        <pc:chgData name="Thomas Pasquier" userId="65a57d93-3594-4ade-85de-8647ad8982c6" providerId="ADAL" clId="{08FFD9D5-9FCC-4244-9D4D-4C134F1BA378}" dt="2020-09-18T14:16:27.244" v="18" actId="2696"/>
        <pc:sldMkLst>
          <pc:docMk/>
          <pc:sldMk cId="1155753266" sldId="372"/>
        </pc:sldMkLst>
      </pc:sldChg>
      <pc:sldChg chg="addSp modSp add mod">
        <pc:chgData name="Thomas Pasquier" userId="65a57d93-3594-4ade-85de-8647ad8982c6" providerId="ADAL" clId="{08FFD9D5-9FCC-4244-9D4D-4C134F1BA378}" dt="2020-09-18T14:50:48.332" v="1259" actId="207"/>
        <pc:sldMkLst>
          <pc:docMk/>
          <pc:sldMk cId="4161305505" sldId="372"/>
        </pc:sldMkLst>
        <pc:spChg chg="add mod">
          <ac:chgData name="Thomas Pasquier" userId="65a57d93-3594-4ade-85de-8647ad8982c6" providerId="ADAL" clId="{08FFD9D5-9FCC-4244-9D4D-4C134F1BA378}" dt="2020-09-18T14:50:48.332" v="1259" actId="207"/>
          <ac:spMkLst>
            <pc:docMk/>
            <pc:sldMk cId="4161305505" sldId="372"/>
            <ac:spMk id="4" creationId="{2CB5E130-A7E2-4B7D-87F4-3D191F3438B0}"/>
          </ac:spMkLst>
        </pc:spChg>
      </pc:sldChg>
      <pc:sldChg chg="del">
        <pc:chgData name="Thomas Pasquier" userId="65a57d93-3594-4ade-85de-8647ad8982c6" providerId="ADAL" clId="{08FFD9D5-9FCC-4244-9D4D-4C134F1BA378}" dt="2020-09-18T14:16:27.244" v="18" actId="2696"/>
        <pc:sldMkLst>
          <pc:docMk/>
          <pc:sldMk cId="220477931" sldId="373"/>
        </pc:sldMkLst>
      </pc:sldChg>
      <pc:sldChg chg="addSp delSp modSp add mod">
        <pc:chgData name="Thomas Pasquier" userId="65a57d93-3594-4ade-85de-8647ad8982c6" providerId="ADAL" clId="{08FFD9D5-9FCC-4244-9D4D-4C134F1BA378}" dt="2020-09-18T14:53:41.788" v="1401" actId="207"/>
        <pc:sldMkLst>
          <pc:docMk/>
          <pc:sldMk cId="428448433" sldId="373"/>
        </pc:sldMkLst>
        <pc:spChg chg="del">
          <ac:chgData name="Thomas Pasquier" userId="65a57d93-3594-4ade-85de-8647ad8982c6" providerId="ADAL" clId="{08FFD9D5-9FCC-4244-9D4D-4C134F1BA378}" dt="2020-09-18T14:50:57.053" v="1261" actId="478"/>
          <ac:spMkLst>
            <pc:docMk/>
            <pc:sldMk cId="428448433" sldId="373"/>
            <ac:spMk id="4" creationId="{2CB5E130-A7E2-4B7D-87F4-3D191F3438B0}"/>
          </ac:spMkLst>
        </pc:spChg>
        <pc:spChg chg="add del mod">
          <ac:chgData name="Thomas Pasquier" userId="65a57d93-3594-4ade-85de-8647ad8982c6" providerId="ADAL" clId="{08FFD9D5-9FCC-4244-9D4D-4C134F1BA378}" dt="2020-09-18T14:53:38.403" v="1400" actId="478"/>
          <ac:spMkLst>
            <pc:docMk/>
            <pc:sldMk cId="428448433" sldId="373"/>
            <ac:spMk id="5" creationId="{FEFB73A4-3359-4761-B0B7-3A5E04D57DFA}"/>
          </ac:spMkLst>
        </pc:spChg>
        <pc:spChg chg="add mod">
          <ac:chgData name="Thomas Pasquier" userId="65a57d93-3594-4ade-85de-8647ad8982c6" providerId="ADAL" clId="{08FFD9D5-9FCC-4244-9D4D-4C134F1BA378}" dt="2020-09-18T14:53:41.788" v="1401" actId="207"/>
          <ac:spMkLst>
            <pc:docMk/>
            <pc:sldMk cId="428448433" sldId="373"/>
            <ac:spMk id="6" creationId="{241F0543-51C4-4B72-8783-F62CDEF79A6D}"/>
          </ac:spMkLst>
        </pc:spChg>
      </pc:sldChg>
      <pc:sldChg chg="addSp delSp modSp add mod">
        <pc:chgData name="Thomas Pasquier" userId="65a57d93-3594-4ade-85de-8647ad8982c6" providerId="ADAL" clId="{08FFD9D5-9FCC-4244-9D4D-4C134F1BA378}" dt="2020-09-18T14:52:31.403" v="1339" actId="207"/>
        <pc:sldMkLst>
          <pc:docMk/>
          <pc:sldMk cId="527719412" sldId="374"/>
        </pc:sldMkLst>
        <pc:spChg chg="del">
          <ac:chgData name="Thomas Pasquier" userId="65a57d93-3594-4ade-85de-8647ad8982c6" providerId="ADAL" clId="{08FFD9D5-9FCC-4244-9D4D-4C134F1BA378}" dt="2020-09-18T14:52:11.765" v="1307" actId="478"/>
          <ac:spMkLst>
            <pc:docMk/>
            <pc:sldMk cId="527719412" sldId="374"/>
            <ac:spMk id="4" creationId="{2CB5E130-A7E2-4B7D-87F4-3D191F3438B0}"/>
          </ac:spMkLst>
        </pc:spChg>
        <pc:spChg chg="add mod">
          <ac:chgData name="Thomas Pasquier" userId="65a57d93-3594-4ade-85de-8647ad8982c6" providerId="ADAL" clId="{08FFD9D5-9FCC-4244-9D4D-4C134F1BA378}" dt="2020-09-18T14:52:31.403" v="1339" actId="207"/>
          <ac:spMkLst>
            <pc:docMk/>
            <pc:sldMk cId="527719412" sldId="374"/>
            <ac:spMk id="5" creationId="{5A6F903F-1AFB-4F3C-B342-7CFF22570160}"/>
          </ac:spMkLst>
        </pc:spChg>
      </pc:sldChg>
      <pc:sldChg chg="delSp add mod">
        <pc:chgData name="Thomas Pasquier" userId="65a57d93-3594-4ade-85de-8647ad8982c6" providerId="ADAL" clId="{08FFD9D5-9FCC-4244-9D4D-4C134F1BA378}" dt="2020-09-18T14:53:31.147" v="1399" actId="478"/>
        <pc:sldMkLst>
          <pc:docMk/>
          <pc:sldMk cId="1710150904" sldId="375"/>
        </pc:sldMkLst>
        <pc:spChg chg="del">
          <ac:chgData name="Thomas Pasquier" userId="65a57d93-3594-4ade-85de-8647ad8982c6" providerId="ADAL" clId="{08FFD9D5-9FCC-4244-9D4D-4C134F1BA378}" dt="2020-09-18T14:53:31.147" v="1399" actId="478"/>
          <ac:spMkLst>
            <pc:docMk/>
            <pc:sldMk cId="1710150904" sldId="375"/>
            <ac:spMk id="6" creationId="{241F0543-51C4-4B72-8783-F62CDEF79A6D}"/>
          </ac:spMkLst>
        </pc:spChg>
      </pc:sldChg>
      <pc:sldChg chg="modSp add mod">
        <pc:chgData name="Thomas Pasquier" userId="65a57d93-3594-4ade-85de-8647ad8982c6" providerId="ADAL" clId="{08FFD9D5-9FCC-4244-9D4D-4C134F1BA378}" dt="2020-09-18T14:54:17.665" v="1438" actId="20577"/>
        <pc:sldMkLst>
          <pc:docMk/>
          <pc:sldMk cId="1912780019" sldId="376"/>
        </pc:sldMkLst>
        <pc:spChg chg="mod">
          <ac:chgData name="Thomas Pasquier" userId="65a57d93-3594-4ade-85de-8647ad8982c6" providerId="ADAL" clId="{08FFD9D5-9FCC-4244-9D4D-4C134F1BA378}" dt="2020-09-18T14:54:17.665" v="1438" actId="20577"/>
          <ac:spMkLst>
            <pc:docMk/>
            <pc:sldMk cId="1912780019" sldId="376"/>
            <ac:spMk id="6" creationId="{241F0543-51C4-4B72-8783-F62CDEF79A6D}"/>
          </ac:spMkLst>
        </pc:spChg>
      </pc:sldChg>
      <pc:sldChg chg="addSp delSp modSp add mod">
        <pc:chgData name="Thomas Pasquier" userId="65a57d93-3594-4ade-85de-8647ad8982c6" providerId="ADAL" clId="{08FFD9D5-9FCC-4244-9D4D-4C134F1BA378}" dt="2020-09-18T14:55:52.132" v="1489" actId="478"/>
        <pc:sldMkLst>
          <pc:docMk/>
          <pc:sldMk cId="2734167651" sldId="377"/>
        </pc:sldMkLst>
        <pc:spChg chg="add mod">
          <ac:chgData name="Thomas Pasquier" userId="65a57d93-3594-4ade-85de-8647ad8982c6" providerId="ADAL" clId="{08FFD9D5-9FCC-4244-9D4D-4C134F1BA378}" dt="2020-09-18T14:55:42.614" v="1487" actId="20577"/>
          <ac:spMkLst>
            <pc:docMk/>
            <pc:sldMk cId="2734167651" sldId="377"/>
            <ac:spMk id="4" creationId="{55F4BF7F-6311-424E-9A01-F3A1CD157A31}"/>
          </ac:spMkLst>
        </pc:spChg>
        <pc:spChg chg="del">
          <ac:chgData name="Thomas Pasquier" userId="65a57d93-3594-4ade-85de-8647ad8982c6" providerId="ADAL" clId="{08FFD9D5-9FCC-4244-9D4D-4C134F1BA378}" dt="2020-09-18T14:55:23.659" v="1440" actId="21"/>
          <ac:spMkLst>
            <pc:docMk/>
            <pc:sldMk cId="2734167651" sldId="377"/>
            <ac:spMk id="6" creationId="{241F0543-51C4-4B72-8783-F62CDEF79A6D}"/>
          </ac:spMkLst>
        </pc:spChg>
        <pc:spChg chg="add del">
          <ac:chgData name="Thomas Pasquier" userId="65a57d93-3594-4ade-85de-8647ad8982c6" providerId="ADAL" clId="{08FFD9D5-9FCC-4244-9D4D-4C134F1BA378}" dt="2020-09-18T14:55:52.132" v="1489" actId="478"/>
          <ac:spMkLst>
            <pc:docMk/>
            <pc:sldMk cId="2734167651" sldId="377"/>
            <ac:spMk id="7" creationId="{2244EC0E-6B71-4931-B3F5-0B1FF15EA034}"/>
          </ac:spMkLst>
        </pc:spChg>
      </pc:sldChg>
      <pc:sldChg chg="addSp modSp add mod">
        <pc:chgData name="Thomas Pasquier" userId="65a57d93-3594-4ade-85de-8647ad8982c6" providerId="ADAL" clId="{08FFD9D5-9FCC-4244-9D4D-4C134F1BA378}" dt="2020-09-18T15:02:32.354" v="1756"/>
        <pc:sldMkLst>
          <pc:docMk/>
          <pc:sldMk cId="47469569" sldId="378"/>
        </pc:sldMkLst>
        <pc:spChg chg="mod">
          <ac:chgData name="Thomas Pasquier" userId="65a57d93-3594-4ade-85de-8647ad8982c6" providerId="ADAL" clId="{08FFD9D5-9FCC-4244-9D4D-4C134F1BA378}" dt="2020-09-18T15:02:32.354" v="1756"/>
          <ac:spMkLst>
            <pc:docMk/>
            <pc:sldMk cId="47469569" sldId="378"/>
            <ac:spMk id="2" creationId="{83204531-EB53-4BEB-8E29-BC8FD62FBC56}"/>
          </ac:spMkLst>
        </pc:spChg>
        <pc:spChg chg="mod">
          <ac:chgData name="Thomas Pasquier" userId="65a57d93-3594-4ade-85de-8647ad8982c6" providerId="ADAL" clId="{08FFD9D5-9FCC-4244-9D4D-4C134F1BA378}" dt="2020-09-18T14:58:03.545" v="1595" actId="20577"/>
          <ac:spMkLst>
            <pc:docMk/>
            <pc:sldMk cId="47469569" sldId="378"/>
            <ac:spMk id="3" creationId="{7D4125AB-507C-41AB-8E53-8D26F9F1A7A7}"/>
          </ac:spMkLst>
        </pc:spChg>
        <pc:graphicFrameChg chg="add mod modGraphic">
          <ac:chgData name="Thomas Pasquier" userId="65a57d93-3594-4ade-85de-8647ad8982c6" providerId="ADAL" clId="{08FFD9D5-9FCC-4244-9D4D-4C134F1BA378}" dt="2020-09-18T14:59:10.593" v="1637" actId="20577"/>
          <ac:graphicFrameMkLst>
            <pc:docMk/>
            <pc:sldMk cId="47469569" sldId="378"/>
            <ac:graphicFrameMk id="4" creationId="{7D3C1D59-9CFE-47B3-AF9F-A0E82119973A}"/>
          </ac:graphicFrameMkLst>
        </pc:graphicFrameChg>
      </pc:sldChg>
      <pc:sldChg chg="addSp delSp modSp add del mod">
        <pc:chgData name="Thomas Pasquier" userId="65a57d93-3594-4ade-85de-8647ad8982c6" providerId="ADAL" clId="{08FFD9D5-9FCC-4244-9D4D-4C134F1BA378}" dt="2020-09-18T14:57:05.956" v="1492" actId="47"/>
        <pc:sldMkLst>
          <pc:docMk/>
          <pc:sldMk cId="4256280116" sldId="378"/>
        </pc:sldMkLst>
        <pc:spChg chg="del">
          <ac:chgData name="Thomas Pasquier" userId="65a57d93-3594-4ade-85de-8647ad8982c6" providerId="ADAL" clId="{08FFD9D5-9FCC-4244-9D4D-4C134F1BA378}" dt="2020-09-18T14:56:13.135" v="1491" actId="478"/>
          <ac:spMkLst>
            <pc:docMk/>
            <pc:sldMk cId="4256280116" sldId="378"/>
            <ac:spMk id="3" creationId="{E1F8EDDD-568D-4CF4-8B63-83E753A3966F}"/>
          </ac:spMkLst>
        </pc:spChg>
        <pc:spChg chg="add mod">
          <ac:chgData name="Thomas Pasquier" userId="65a57d93-3594-4ade-85de-8647ad8982c6" providerId="ADAL" clId="{08FFD9D5-9FCC-4244-9D4D-4C134F1BA378}" dt="2020-09-18T14:56:13.135" v="1491" actId="478"/>
          <ac:spMkLst>
            <pc:docMk/>
            <pc:sldMk cId="4256280116" sldId="378"/>
            <ac:spMk id="6" creationId="{8B25F780-9C67-4FDA-8FDF-8D4406AABC67}"/>
          </ac:spMkLst>
        </pc:spChg>
      </pc:sldChg>
      <pc:sldChg chg="addSp modSp add mod">
        <pc:chgData name="Thomas Pasquier" userId="65a57d93-3594-4ade-85de-8647ad8982c6" providerId="ADAL" clId="{08FFD9D5-9FCC-4244-9D4D-4C134F1BA378}" dt="2020-09-18T15:02:35.278" v="1757"/>
        <pc:sldMkLst>
          <pc:docMk/>
          <pc:sldMk cId="3154869464" sldId="379"/>
        </pc:sldMkLst>
        <pc:spChg chg="mod">
          <ac:chgData name="Thomas Pasquier" userId="65a57d93-3594-4ade-85de-8647ad8982c6" providerId="ADAL" clId="{08FFD9D5-9FCC-4244-9D4D-4C134F1BA378}" dt="2020-09-18T15:02:35.278" v="1757"/>
          <ac:spMkLst>
            <pc:docMk/>
            <pc:sldMk cId="3154869464" sldId="379"/>
            <ac:spMk id="2" creationId="{83204531-EB53-4BEB-8E29-BC8FD62FBC56}"/>
          </ac:spMkLst>
        </pc:spChg>
        <pc:spChg chg="add mod">
          <ac:chgData name="Thomas Pasquier" userId="65a57d93-3594-4ade-85de-8647ad8982c6" providerId="ADAL" clId="{08FFD9D5-9FCC-4244-9D4D-4C134F1BA378}" dt="2020-09-18T14:59:56.356" v="1647" actId="207"/>
          <ac:spMkLst>
            <pc:docMk/>
            <pc:sldMk cId="3154869464" sldId="379"/>
            <ac:spMk id="5" creationId="{87187EB3-4D97-4C32-A7EB-F84196229C50}"/>
          </ac:spMkLst>
        </pc:spChg>
        <pc:graphicFrameChg chg="modGraphic">
          <ac:chgData name="Thomas Pasquier" userId="65a57d93-3594-4ade-85de-8647ad8982c6" providerId="ADAL" clId="{08FFD9D5-9FCC-4244-9D4D-4C134F1BA378}" dt="2020-09-18T15:00:04.034" v="1652" actId="207"/>
          <ac:graphicFrameMkLst>
            <pc:docMk/>
            <pc:sldMk cId="3154869464" sldId="379"/>
            <ac:graphicFrameMk id="4" creationId="{7D3C1D59-9CFE-47B3-AF9F-A0E82119973A}"/>
          </ac:graphicFrameMkLst>
        </pc:graphicFrameChg>
      </pc:sldChg>
      <pc:sldChg chg="addSp modSp new mod">
        <pc:chgData name="Thomas Pasquier" userId="65a57d93-3594-4ade-85de-8647ad8982c6" providerId="ADAL" clId="{08FFD9D5-9FCC-4244-9D4D-4C134F1BA378}" dt="2020-09-18T15:02:37.296" v="1758"/>
        <pc:sldMkLst>
          <pc:docMk/>
          <pc:sldMk cId="1721371314" sldId="380"/>
        </pc:sldMkLst>
        <pc:spChg chg="mod">
          <ac:chgData name="Thomas Pasquier" userId="65a57d93-3594-4ade-85de-8647ad8982c6" providerId="ADAL" clId="{08FFD9D5-9FCC-4244-9D4D-4C134F1BA378}" dt="2020-09-18T15:02:37.296" v="1758"/>
          <ac:spMkLst>
            <pc:docMk/>
            <pc:sldMk cId="1721371314" sldId="380"/>
            <ac:spMk id="2" creationId="{0B98F134-AA02-44B9-9525-966C5A66A79D}"/>
          </ac:spMkLst>
        </pc:spChg>
        <pc:spChg chg="mod">
          <ac:chgData name="Thomas Pasquier" userId="65a57d93-3594-4ade-85de-8647ad8982c6" providerId="ADAL" clId="{08FFD9D5-9FCC-4244-9D4D-4C134F1BA378}" dt="2020-09-18T15:01:38.612" v="1670" actId="20577"/>
          <ac:spMkLst>
            <pc:docMk/>
            <pc:sldMk cId="1721371314" sldId="380"/>
            <ac:spMk id="3" creationId="{1F15DA7A-DF5F-4480-BD05-907A719FE422}"/>
          </ac:spMkLst>
        </pc:spChg>
        <pc:spChg chg="add mod">
          <ac:chgData name="Thomas Pasquier" userId="65a57d93-3594-4ade-85de-8647ad8982c6" providerId="ADAL" clId="{08FFD9D5-9FCC-4244-9D4D-4C134F1BA378}" dt="2020-09-18T15:02:22.230" v="1755" actId="207"/>
          <ac:spMkLst>
            <pc:docMk/>
            <pc:sldMk cId="1721371314" sldId="380"/>
            <ac:spMk id="4" creationId="{83FA5B04-C8C4-48C6-9E34-67717357DB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965D1-09F0-4F3B-8A24-D1993AC9C617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CC2F7-CEBA-4292-8D5B-B5693DC78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37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C913EE-2727-4AD5-A4F4-2BB171BD1452}"/>
              </a:ext>
            </a:extLst>
          </p:cNvPr>
          <p:cNvSpPr/>
          <p:nvPr userDrawn="1"/>
        </p:nvSpPr>
        <p:spPr>
          <a:xfrm>
            <a:off x="0" y="0"/>
            <a:ext cx="9144000" cy="4224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335674"/>
            <a:ext cx="8402400" cy="3553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1A33-3FCE-4155-9EE2-6FE5EF3C5DC7}" type="datetime1">
              <a:rPr lang="en-GB" smtClean="0"/>
              <a:t>21/09/2020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99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15F-EF3A-4544-A4C7-DB909F882D02}" type="datetime1">
              <a:rPr lang="en-GB" smtClean="0"/>
              <a:t>21/09/2020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6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full bleed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64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2975-2842-4F46-9E3A-BD83A4AB70A7}" type="datetime1">
              <a:rPr lang="en-GB" smtClean="0"/>
              <a:t>21/09/2020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392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E109-D549-48E1-9AC0-88A28FCC05A2}" type="datetime1">
              <a:rPr lang="en-GB" smtClean="0"/>
              <a:t>21/09/2020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65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277E6E-6749-489A-9A65-DFF1D7BE37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94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369219"/>
            <a:ext cx="840240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7AD8-1FCE-4D4C-86B9-3F1377F62059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4361092"/>
            <a:ext cx="2057400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CA71D4C-4E38-4C89-BA97-B1164C5629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25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DF8A60B-18B3-4375-8126-BA1CAD9837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901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(Insert 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D0CA07-D562-4C40-91D0-B5D7D2A719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890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21/09/2020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D0FA054-D85A-4698-B6FD-DEAB1EBB1A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229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21/09/2020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05A56F-2D56-478C-8B76-D1EA61ECFB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8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369219"/>
            <a:ext cx="840240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7AD8-1FCE-4D4C-86B9-3F1377F62059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4361092"/>
            <a:ext cx="2057400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9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680400"/>
            <a:ext cx="5259600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200"/>
            <a:ext cx="5259600" cy="250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6329-32E5-45D1-A44F-3528B41BEAB5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5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F13CC3-B662-4B3A-A205-A8D9CDF0B8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97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901-F037-4335-90F2-449535D19421}" type="datetime1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8D725C-AAE9-4CDB-935D-B0DA1E354C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494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0A7-EE55-43F8-B9FF-48474BF01C62}" type="datetime1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369219"/>
            <a:ext cx="4143600" cy="28884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2BAE0BB-4BE9-4013-AF3D-6E35AC4026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367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335674"/>
            <a:ext cx="8402400" cy="3553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1A33-3FCE-4155-9EE2-6FE5EF3C5DC7}" type="datetime1">
              <a:rPr lang="en-GB" smtClean="0"/>
              <a:t>21/09/2020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58813F-CBC4-43D6-900B-5F80FF478B19}"/>
              </a:ext>
            </a:extLst>
          </p:cNvPr>
          <p:cNvSpPr/>
          <p:nvPr userDrawn="1"/>
        </p:nvSpPr>
        <p:spPr>
          <a:xfrm>
            <a:off x="0" y="0"/>
            <a:ext cx="9144000" cy="4224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537F3769-E705-45F8-B619-2787E8777E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A113D54-2F93-4A2E-8BB5-789218AEBA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295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15F-EF3A-4544-A4C7-DB909F882D02}" type="datetime1">
              <a:rPr lang="en-GB" smtClean="0"/>
              <a:t>21/09/2020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6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full bleed picture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FDD3E05-6D12-46A2-94B1-792D69D6D8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9A0CDB-B305-4654-820B-083E7FB4BF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62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2975-2842-4F46-9E3A-BD83A4AB70A7}" type="datetime1">
              <a:rPr lang="en-GB" smtClean="0"/>
              <a:t>21/09/2020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DCC63C9E-7E1E-4F20-85EA-9038E01282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578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E109-D549-48E1-9AC0-88A28FCC05A2}" type="datetime1">
              <a:rPr lang="en-GB" smtClean="0"/>
              <a:t>21/09/2020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1A8CC2A1-E9A8-4F00-A0F1-04D3A857FD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16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26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8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16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21/09/2020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680400"/>
            <a:ext cx="5259600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200"/>
            <a:ext cx="5259600" cy="250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6329-32E5-45D1-A44F-3528B41BEAB5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5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901-F037-4335-90F2-449535D19421}" type="datetime1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26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0A7-EE55-43F8-B9FF-48474BF01C62}" type="datetime1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369219"/>
            <a:ext cx="4143600" cy="28884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54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369219"/>
            <a:ext cx="8402400" cy="289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21/09/2020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4771676"/>
            <a:ext cx="54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80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  <p:sldLayoutId id="2147483670" r:id="rId3"/>
    <p:sldLayoutId id="2147483669" r:id="rId4"/>
    <p:sldLayoutId id="2147483672" r:id="rId5"/>
    <p:sldLayoutId id="2147483671" r:id="rId6"/>
    <p:sldLayoutId id="2147483673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369219"/>
            <a:ext cx="8402400" cy="289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21/09/2020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4771676"/>
            <a:ext cx="54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21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C87E-108D-4613-8410-2207226E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/>
              <a:t>Systems &amp; Software Security</a:t>
            </a:r>
            <a:br>
              <a:rPr lang="en-US" dirty="0"/>
            </a:br>
            <a:r>
              <a:rPr lang="en-US" sz="2800" dirty="0"/>
              <a:t>COMSM0050</a:t>
            </a:r>
            <a:br>
              <a:rPr lang="en-US" sz="2800" dirty="0"/>
            </a:br>
            <a:r>
              <a:rPr lang="en-US" sz="2800" dirty="0"/>
              <a:t>2020/2021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382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4531-EB53-4BEB-8E29-BC8FD62F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25AB-507C-41AB-8E53-8D26F9F1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Speculative execution</a:t>
            </a:r>
          </a:p>
          <a:p>
            <a:pPr lvl="1"/>
            <a:r>
              <a:rPr lang="en-US" dirty="0"/>
              <a:t>Try to guess what will be executed</a:t>
            </a:r>
          </a:p>
          <a:p>
            <a:pPr lvl="1"/>
            <a:r>
              <a:rPr lang="en-US" dirty="0"/>
              <a:t>If correct all good!</a:t>
            </a:r>
          </a:p>
          <a:p>
            <a:pPr lvl="1"/>
            <a:r>
              <a:rPr lang="en-US" dirty="0"/>
              <a:t>If wrong roll back!</a:t>
            </a:r>
          </a:p>
          <a:p>
            <a:r>
              <a:rPr lang="en-US" dirty="0"/>
              <a:t>CPU registers are rolled back…</a:t>
            </a:r>
          </a:p>
          <a:p>
            <a:r>
              <a:rPr lang="en-US" dirty="0"/>
              <a:t>… but not </a:t>
            </a:r>
            <a:r>
              <a:rPr lang="en-US" dirty="0">
                <a:solidFill>
                  <a:srgbClr val="C00000"/>
                </a:solidFill>
              </a:rPr>
              <a:t>(always) </a:t>
            </a:r>
            <a:r>
              <a:rPr lang="en-US" dirty="0"/>
              <a:t>the CPU cache</a:t>
            </a:r>
          </a:p>
          <a:p>
            <a:r>
              <a:rPr lang="en-US" dirty="0"/>
              <a:t>… and authorization is </a:t>
            </a:r>
            <a:r>
              <a:rPr lang="en-US" dirty="0">
                <a:solidFill>
                  <a:srgbClr val="C00000"/>
                </a:solidFill>
              </a:rPr>
              <a:t>checked</a:t>
            </a:r>
            <a:br>
              <a:rPr lang="en-US" dirty="0"/>
            </a:br>
            <a:r>
              <a:rPr lang="en-US" dirty="0"/>
              <a:t>at the </a:t>
            </a:r>
            <a:r>
              <a:rPr lang="en-US" dirty="0">
                <a:solidFill>
                  <a:srgbClr val="C00000"/>
                </a:solidFill>
              </a:rPr>
              <a:t>end of the pipeline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A097E-7276-4195-9EE2-C29991F4A6E5}"/>
              </a:ext>
            </a:extLst>
          </p:cNvPr>
          <p:cNvSpPr txBox="1"/>
          <p:nvPr/>
        </p:nvSpPr>
        <p:spPr>
          <a:xfrm>
            <a:off x="5144322" y="1703810"/>
            <a:ext cx="256993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Attacker can get memory value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he should not access</a:t>
            </a:r>
            <a:r>
              <a:rPr lang="en-GB" dirty="0">
                <a:solidFill>
                  <a:srgbClr val="C00000"/>
                </a:solidFill>
              </a:rPr>
              <a:t> in the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CPU cache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0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D408-9DB1-4B63-B324-7D764B3A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Meltdown phases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0E12-ACBF-47D5-B615-5DCF29E1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Reading secret</a:t>
            </a:r>
            <a:r>
              <a:rPr lang="en-US" dirty="0"/>
              <a:t>: inaccessible memory content chosen by an attacker is loaded into a register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Transmit secret</a:t>
            </a:r>
            <a:r>
              <a:rPr lang="en-US" dirty="0"/>
              <a:t>: instruction access cache line based on the secret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Receive secret</a:t>
            </a:r>
            <a:r>
              <a:rPr lang="en-US" dirty="0"/>
              <a:t>: attacker use fetch and </a:t>
            </a:r>
            <a:br>
              <a:rPr lang="en-US" dirty="0"/>
            </a:br>
            <a:r>
              <a:rPr lang="en-US" dirty="0"/>
              <a:t>reload to determine the accessed </a:t>
            </a:r>
            <a:br>
              <a:rPr lang="en-US" dirty="0"/>
            </a:br>
            <a:r>
              <a:rPr lang="en-US" dirty="0"/>
              <a:t>cache line</a:t>
            </a:r>
          </a:p>
          <a:p>
            <a:pPr marL="0" indent="0">
              <a:buNone/>
            </a:pPr>
            <a:r>
              <a:rPr lang="en-GB" dirty="0"/>
              <a:t>Repeat to dump entire kernel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5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CB79-5697-4B5E-A887-4C3820C5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Meltdown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EDDD-568D-4CF4-8B63-83E753A3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spec_cond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unsigned char value = *(unsigned char *)</a:t>
            </a:r>
            <a:r>
              <a:rPr lang="en-US" dirty="0" err="1"/>
              <a:t>ptr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unsigned long index2 = (((value&gt;&gt;bit)&amp;1)*0x100)+0x200; 	</a:t>
            </a:r>
            <a:r>
              <a:rPr lang="en-US" dirty="0" err="1"/>
              <a:t>maccess</a:t>
            </a:r>
            <a:r>
              <a:rPr lang="en-US" dirty="0"/>
              <a:t>(&amp;data[index2]);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32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CB79-5697-4B5E-A887-4C3820C5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Meltdown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EDDD-568D-4CF4-8B63-83E753A3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spec_cond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unsigned char value = *(unsigned char *)</a:t>
            </a:r>
            <a:r>
              <a:rPr lang="en-US" dirty="0" err="1"/>
              <a:t>ptr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unsigned long index2 = (((value&gt;&gt;bit)&amp;1)*0x100)+0x200; 	</a:t>
            </a:r>
            <a:r>
              <a:rPr lang="en-US" dirty="0" err="1"/>
              <a:t>maccess</a:t>
            </a:r>
            <a:r>
              <a:rPr lang="en-US" dirty="0"/>
              <a:t>(&amp;data[index2]);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5E130-A7E2-4B7D-87F4-3D191F3438B0}"/>
              </a:ext>
            </a:extLst>
          </p:cNvPr>
          <p:cNvSpPr txBox="1"/>
          <p:nvPr/>
        </p:nvSpPr>
        <p:spPr>
          <a:xfrm>
            <a:off x="2430725" y="1315683"/>
            <a:ext cx="37818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Under attacker control, we want this branch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to be speculatively executed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0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CB79-5697-4B5E-A887-4C3820C5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Meltdown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EDDD-568D-4CF4-8B63-83E753A3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spec_cond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unsigned char value = *(unsigned char *)</a:t>
            </a:r>
            <a:r>
              <a:rPr lang="en-US" dirty="0" err="1"/>
              <a:t>ptr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unsigned long index2 = (((value&gt;&gt;bit)&amp;1)*0x100)+0x200; 	</a:t>
            </a:r>
            <a:r>
              <a:rPr lang="en-US" dirty="0" err="1"/>
              <a:t>maccess</a:t>
            </a:r>
            <a:r>
              <a:rPr lang="en-US" dirty="0"/>
              <a:t>(&amp;data[index2]);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F903F-1AFB-4F3C-B342-7CFF22570160}"/>
              </a:ext>
            </a:extLst>
          </p:cNvPr>
          <p:cNvSpPr txBox="1"/>
          <p:nvPr/>
        </p:nvSpPr>
        <p:spPr>
          <a:xfrm>
            <a:off x="1980104" y="2894504"/>
            <a:ext cx="22717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 under attacker control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71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CB79-5697-4B5E-A887-4C3820C5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Meltdown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EDDD-568D-4CF4-8B63-83E753A3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spec_cond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unsigned char value = *(unsigned char *)</a:t>
            </a:r>
            <a:r>
              <a:rPr lang="en-US" dirty="0" err="1"/>
              <a:t>ptr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unsigned long index2 = (((value&gt;&gt;bit)&amp;1)*0x100)+0x200; 	</a:t>
            </a:r>
            <a:r>
              <a:rPr lang="en-US" dirty="0" err="1"/>
              <a:t>maccess</a:t>
            </a:r>
            <a:r>
              <a:rPr lang="en-US" dirty="0"/>
              <a:t>(&amp;data[index2]);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B73A4-3359-4761-B0B7-3A5E04D57DFA}"/>
              </a:ext>
            </a:extLst>
          </p:cNvPr>
          <p:cNvSpPr txBox="1"/>
          <p:nvPr/>
        </p:nvSpPr>
        <p:spPr>
          <a:xfrm>
            <a:off x="4618049" y="1549217"/>
            <a:ext cx="2964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ptr</a:t>
            </a:r>
            <a:r>
              <a:rPr lang="en-US" dirty="0">
                <a:solidFill>
                  <a:srgbClr val="C00000"/>
                </a:solidFill>
              </a:rPr>
              <a:t> address we don’t have access to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5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CB79-5697-4B5E-A887-4C3820C5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Meltdown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EDDD-568D-4CF4-8B63-83E753A3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spec_cond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unsigned char value = *(unsigned char *)</a:t>
            </a:r>
            <a:r>
              <a:rPr lang="en-US" dirty="0" err="1"/>
              <a:t>ptr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unsigned long index2 = (((value&gt;&gt;bit)&amp;1)*0x100)+0x200; 	</a:t>
            </a:r>
            <a:r>
              <a:rPr lang="en-US" dirty="0" err="1"/>
              <a:t>maccess</a:t>
            </a:r>
            <a:r>
              <a:rPr lang="en-US" dirty="0"/>
              <a:t>(&amp;data[index2]);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F0543-51C4-4B72-8783-F62CDEF79A6D}"/>
              </a:ext>
            </a:extLst>
          </p:cNvPr>
          <p:cNvSpPr txBox="1"/>
          <p:nvPr/>
        </p:nvSpPr>
        <p:spPr>
          <a:xfrm>
            <a:off x="4437142" y="2571750"/>
            <a:ext cx="24833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bit shift to access a bit of data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4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CB79-5697-4B5E-A887-4C3820C5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Meltdown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EDDD-568D-4CF4-8B63-83E753A3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spec_cond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unsigned char value = *(unsigned char *)</a:t>
            </a:r>
            <a:r>
              <a:rPr lang="en-US" dirty="0" err="1"/>
              <a:t>ptr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unsigned long index2 = (((value&gt;&gt;bit)&amp;1)*0x100)+0x200; 	</a:t>
            </a:r>
            <a:r>
              <a:rPr lang="en-US" dirty="0" err="1"/>
              <a:t>maccess</a:t>
            </a:r>
            <a:r>
              <a:rPr lang="en-US" dirty="0"/>
              <a:t>(&amp;data[index2]);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F0543-51C4-4B72-8783-F62CDEF79A6D}"/>
              </a:ext>
            </a:extLst>
          </p:cNvPr>
          <p:cNvSpPr txBox="1"/>
          <p:nvPr/>
        </p:nvSpPr>
        <p:spPr>
          <a:xfrm>
            <a:off x="6289828" y="2513365"/>
            <a:ext cx="19736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generate address from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data value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8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CB79-5697-4B5E-A887-4C3820C5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Meltdown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EDDD-568D-4CF4-8B63-83E753A3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spec_cond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unsigned char value = *(unsigned char *)</a:t>
            </a:r>
            <a:r>
              <a:rPr lang="en-US" dirty="0" err="1"/>
              <a:t>ptr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unsigned long index2 = (((value&gt;&gt;bit)&amp;1)*0x100)+0x200; 	</a:t>
            </a:r>
            <a:r>
              <a:rPr lang="en-US" dirty="0" err="1"/>
              <a:t>maccess</a:t>
            </a:r>
            <a:r>
              <a:rPr lang="en-US" dirty="0"/>
              <a:t>(&amp;data[index2]);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4BF7F-6311-424E-9A01-F3A1CD157A31}"/>
              </a:ext>
            </a:extLst>
          </p:cNvPr>
          <p:cNvSpPr txBox="1"/>
          <p:nvPr/>
        </p:nvSpPr>
        <p:spPr>
          <a:xfrm>
            <a:off x="2109244" y="2766634"/>
            <a:ext cx="23583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 address to pull in cache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we control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167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4531-EB53-4BEB-8E29-BC8FD62F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Meltdown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25AB-507C-41AB-8E53-8D26F9F1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value = *</a:t>
            </a:r>
            <a:r>
              <a:rPr lang="en-US" dirty="0" err="1"/>
              <a:t>secret_kernel_pointer</a:t>
            </a:r>
            <a:endParaRPr lang="en-US" dirty="0"/>
          </a:p>
          <a:p>
            <a:r>
              <a:rPr lang="en-US" dirty="0"/>
              <a:t>mask bit you want to read</a:t>
            </a:r>
          </a:p>
          <a:p>
            <a:r>
              <a:rPr lang="en-US" dirty="0"/>
              <a:t>calculate offset in data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3C1D59-9CFE-47B3-AF9F-A0E821199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22577"/>
              </p:ext>
            </p:extLst>
          </p:nvPr>
        </p:nvGraphicFramePr>
        <p:xfrm>
          <a:off x="5128973" y="1694263"/>
          <a:ext cx="26171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57">
                  <a:extLst>
                    <a:ext uri="{9D8B030D-6E8A-4147-A177-3AD203B41FA5}">
                      <a16:colId xmlns:a16="http://schemas.microsoft.com/office/drawing/2014/main" val="1322689027"/>
                    </a:ext>
                  </a:extLst>
                </a:gridCol>
                <a:gridCol w="1308557">
                  <a:extLst>
                    <a:ext uri="{9D8B030D-6E8A-4147-A177-3AD203B41FA5}">
                      <a16:colId xmlns:a16="http://schemas.microsoft.com/office/drawing/2014/main" val="1746491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7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0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0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6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D8D26-B133-4846-8DD0-D46F8128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 err="1"/>
              <a:t>Spectre</a:t>
            </a:r>
            <a:r>
              <a:rPr lang="en-US" sz="3800" dirty="0"/>
              <a:t> &amp; Meltdown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2375385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4531-EB53-4BEB-8E29-BC8FD62F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Meltdown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25AB-507C-41AB-8E53-8D26F9F1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value = *</a:t>
            </a:r>
            <a:r>
              <a:rPr lang="en-US" dirty="0" err="1"/>
              <a:t>secret_kernel_pointer</a:t>
            </a:r>
            <a:endParaRPr lang="en-US" dirty="0"/>
          </a:p>
          <a:p>
            <a:r>
              <a:rPr lang="en-US" dirty="0"/>
              <a:t>mask bit you want to read</a:t>
            </a:r>
          </a:p>
          <a:p>
            <a:r>
              <a:rPr lang="en-US" dirty="0"/>
              <a:t>calculate offset in data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3C1D59-9CFE-47B3-AF9F-A0E821199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70900"/>
              </p:ext>
            </p:extLst>
          </p:nvPr>
        </p:nvGraphicFramePr>
        <p:xfrm>
          <a:off x="5128973" y="1694263"/>
          <a:ext cx="26171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57">
                  <a:extLst>
                    <a:ext uri="{9D8B030D-6E8A-4147-A177-3AD203B41FA5}">
                      <a16:colId xmlns:a16="http://schemas.microsoft.com/office/drawing/2014/main" val="1322689027"/>
                    </a:ext>
                  </a:extLst>
                </a:gridCol>
                <a:gridCol w="1308557">
                  <a:extLst>
                    <a:ext uri="{9D8B030D-6E8A-4147-A177-3AD203B41FA5}">
                      <a16:colId xmlns:a16="http://schemas.microsoft.com/office/drawing/2014/main" val="1746491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7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0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0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DATA</a:t>
                      </a:r>
                      <a:endParaRPr lang="en-GB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3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187EB3-4D97-4C32-A7EB-F84196229C50}"/>
              </a:ext>
            </a:extLst>
          </p:cNvPr>
          <p:cNvSpPr txBox="1"/>
          <p:nvPr/>
        </p:nvSpPr>
        <p:spPr>
          <a:xfrm>
            <a:off x="694023" y="2999758"/>
            <a:ext cx="4828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IF 1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869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F134-AA02-44B9-9525-966C5A66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Meltdown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DA7A-DF5F-4480-BD05-907A719F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 = </a:t>
            </a:r>
            <a:r>
              <a:rPr lang="en-GB" dirty="0" err="1"/>
              <a:t>rdtsc</a:t>
            </a:r>
            <a:r>
              <a:rPr lang="en-GB" dirty="0"/>
              <a:t>(); </a:t>
            </a:r>
          </a:p>
          <a:p>
            <a:pPr marL="0" indent="0">
              <a:buNone/>
            </a:pPr>
            <a:r>
              <a:rPr lang="en-GB" dirty="0" err="1"/>
              <a:t>maccess</a:t>
            </a:r>
            <a:r>
              <a:rPr lang="en-GB" dirty="0"/>
              <a:t>(&amp;data[0x300]); </a:t>
            </a:r>
          </a:p>
          <a:p>
            <a:pPr marL="0" indent="0">
              <a:buNone/>
            </a:pPr>
            <a:r>
              <a:rPr lang="en-GB" dirty="0"/>
              <a:t>delta3 = </a:t>
            </a:r>
            <a:r>
              <a:rPr lang="en-GB" dirty="0" err="1"/>
              <a:t>rdtsc</a:t>
            </a:r>
            <a:r>
              <a:rPr lang="en-GB" dirty="0"/>
              <a:t>() - time;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time = </a:t>
            </a:r>
            <a:r>
              <a:rPr lang="en-GB" dirty="0" err="1"/>
              <a:t>rdtsc</a:t>
            </a:r>
            <a:r>
              <a:rPr lang="en-GB" dirty="0"/>
              <a:t>(); </a:t>
            </a:r>
          </a:p>
          <a:p>
            <a:pPr marL="0" indent="0">
              <a:buNone/>
            </a:pPr>
            <a:r>
              <a:rPr lang="en-GB" dirty="0" err="1"/>
              <a:t>maccess</a:t>
            </a:r>
            <a:r>
              <a:rPr lang="en-GB" dirty="0"/>
              <a:t>(&amp;data[0x200]); </a:t>
            </a:r>
          </a:p>
          <a:p>
            <a:pPr marL="0" indent="0">
              <a:buNone/>
            </a:pPr>
            <a:r>
              <a:rPr lang="en-GB" dirty="0"/>
              <a:t>delta2 = </a:t>
            </a:r>
            <a:r>
              <a:rPr lang="en-GB" dirty="0" err="1"/>
              <a:t>rdtsc</a:t>
            </a:r>
            <a:r>
              <a:rPr lang="en-GB" dirty="0"/>
              <a:t>() - time;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A5B04-C8C4-48C6-9E34-67717357DB09}"/>
              </a:ext>
            </a:extLst>
          </p:cNvPr>
          <p:cNvSpPr txBox="1"/>
          <p:nvPr/>
        </p:nvSpPr>
        <p:spPr>
          <a:xfrm>
            <a:off x="3562213" y="1779462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access time will depend if value</a:t>
            </a:r>
          </a:p>
          <a:p>
            <a:r>
              <a:rPr lang="en-US" dirty="0">
                <a:solidFill>
                  <a:srgbClr val="C00000"/>
                </a:solidFill>
              </a:rPr>
              <a:t>in cache or not.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Cache side channel.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7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18DA47-D329-4F4A-BEAB-272A6E8D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&amp; Meltdown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6B6488-E137-4E37-87FD-35D8E5B6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2017/early 2018</a:t>
            </a:r>
          </a:p>
          <a:p>
            <a:r>
              <a:rPr lang="en-US" dirty="0"/>
              <a:t>Lots of discussion</a:t>
            </a:r>
          </a:p>
          <a:p>
            <a:r>
              <a:rPr lang="en-US" dirty="0"/>
              <a:t>Can be fixed in the OS</a:t>
            </a:r>
          </a:p>
          <a:p>
            <a:endParaRPr lang="en-US" dirty="0"/>
          </a:p>
          <a:p>
            <a:r>
              <a:rPr lang="en-US" dirty="0" err="1"/>
              <a:t>Spectre</a:t>
            </a:r>
            <a:r>
              <a:rPr lang="en-US" dirty="0"/>
              <a:t> category of Attack</a:t>
            </a:r>
          </a:p>
          <a:p>
            <a:r>
              <a:rPr lang="en-US" dirty="0"/>
              <a:t>Meltdown one instance</a:t>
            </a:r>
          </a:p>
          <a:p>
            <a:pPr lvl="1"/>
            <a:r>
              <a:rPr lang="en-US" dirty="0"/>
              <a:t>Speculative execution has</a:t>
            </a:r>
            <a:br>
              <a:rPr lang="en-US" dirty="0"/>
            </a:br>
            <a:r>
              <a:rPr lang="en-US" dirty="0"/>
              <a:t>proven problematic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D9D698-24CF-4A61-BD0B-5AD981CE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56" y="662226"/>
            <a:ext cx="3604022" cy="20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9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18DA47-D329-4F4A-BEAB-272A6E8D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&amp; Meltdown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6B6488-E137-4E37-87FD-35D8E5B6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Late 2017/early 2018</a:t>
            </a:r>
          </a:p>
          <a:p>
            <a:r>
              <a:rPr lang="en-US" dirty="0"/>
              <a:t>Lots of discussion</a:t>
            </a:r>
          </a:p>
          <a:p>
            <a:r>
              <a:rPr lang="en-US" dirty="0"/>
              <a:t>Can be fixed in the OS</a:t>
            </a:r>
          </a:p>
          <a:p>
            <a:r>
              <a:rPr lang="en-US" dirty="0">
                <a:solidFill>
                  <a:srgbClr val="C00000"/>
                </a:solidFill>
              </a:rPr>
              <a:t>Computer get slower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 err="1"/>
              <a:t>Spectre</a:t>
            </a:r>
            <a:r>
              <a:rPr lang="en-US" dirty="0"/>
              <a:t> category of Attack</a:t>
            </a:r>
          </a:p>
          <a:p>
            <a:r>
              <a:rPr lang="en-US" dirty="0"/>
              <a:t>Meltdown one instance</a:t>
            </a:r>
          </a:p>
          <a:p>
            <a:pPr lvl="1"/>
            <a:r>
              <a:rPr lang="en-US" dirty="0"/>
              <a:t>Speculative execution has</a:t>
            </a:r>
            <a:br>
              <a:rPr lang="en-US" dirty="0"/>
            </a:br>
            <a:r>
              <a:rPr lang="en-US" dirty="0"/>
              <a:t>proven problematic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D9D698-24CF-4A61-BD0B-5AD981CE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56" y="662226"/>
            <a:ext cx="3604022" cy="20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8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18DA47-D329-4F4A-BEAB-272A6E8D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&amp; Meltdown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6B6488-E137-4E37-87FD-35D8E5B6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Category of attack affect:</a:t>
            </a:r>
          </a:p>
          <a:p>
            <a:pPr lvl="1"/>
            <a:r>
              <a:rPr lang="en-US" dirty="0"/>
              <a:t>all OSes</a:t>
            </a:r>
          </a:p>
          <a:p>
            <a:pPr lvl="1"/>
            <a:r>
              <a:rPr lang="en-US" dirty="0"/>
              <a:t>All hardware (at different degree)</a:t>
            </a:r>
          </a:p>
          <a:p>
            <a:r>
              <a:rPr lang="en-US" dirty="0"/>
              <a:t>Hardware cannot be patched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D9D698-24CF-4A61-BD0B-5AD981CE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56" y="662226"/>
            <a:ext cx="3604022" cy="20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18DA47-D329-4F4A-BEAB-272A6E8D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&amp; Meltdown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6B6488-E137-4E37-87FD-35D8E5B6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Category of attack affect:</a:t>
            </a:r>
          </a:p>
          <a:p>
            <a:pPr lvl="1"/>
            <a:r>
              <a:rPr lang="en-US" dirty="0"/>
              <a:t>all OSes</a:t>
            </a:r>
          </a:p>
          <a:p>
            <a:pPr lvl="1"/>
            <a:r>
              <a:rPr lang="en-US" dirty="0"/>
              <a:t>All hardware (at different degree)</a:t>
            </a:r>
          </a:p>
          <a:p>
            <a:r>
              <a:rPr lang="en-US" dirty="0"/>
              <a:t>Hardware cannot be patched</a:t>
            </a:r>
          </a:p>
          <a:p>
            <a:r>
              <a:rPr lang="en-US" dirty="0"/>
              <a:t>Can be exploited via simple </a:t>
            </a:r>
            <a:r>
              <a:rPr lang="en-US" dirty="0" err="1"/>
              <a:t>javascript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D9D698-24CF-4A61-BD0B-5AD981CE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56" y="662226"/>
            <a:ext cx="3604022" cy="20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8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4531-EB53-4BEB-8E29-BC8FD62F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25AB-507C-41AB-8E53-8D26F9F1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Speculative execution</a:t>
            </a:r>
          </a:p>
          <a:p>
            <a:pPr lvl="1"/>
            <a:r>
              <a:rPr lang="en-US" dirty="0"/>
              <a:t>Try to guess what will be executed</a:t>
            </a:r>
          </a:p>
          <a:p>
            <a:pPr lvl="1"/>
            <a:r>
              <a:rPr lang="en-US" dirty="0"/>
              <a:t>If correct all good!</a:t>
            </a:r>
          </a:p>
          <a:p>
            <a:pPr lvl="1"/>
            <a:r>
              <a:rPr lang="en-US" dirty="0"/>
              <a:t>If wrong roll back!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45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4531-EB53-4BEB-8E29-BC8FD62F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25AB-507C-41AB-8E53-8D26F9F1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Speculative execution</a:t>
            </a:r>
          </a:p>
          <a:p>
            <a:pPr lvl="1"/>
            <a:r>
              <a:rPr lang="en-US" dirty="0"/>
              <a:t>Try to guess what will be executed</a:t>
            </a:r>
          </a:p>
          <a:p>
            <a:pPr lvl="1"/>
            <a:r>
              <a:rPr lang="en-US" dirty="0"/>
              <a:t>If correct all good!</a:t>
            </a:r>
          </a:p>
          <a:p>
            <a:pPr lvl="1"/>
            <a:r>
              <a:rPr lang="en-US" dirty="0"/>
              <a:t>If wrong roll back!</a:t>
            </a:r>
          </a:p>
          <a:p>
            <a:r>
              <a:rPr lang="en-US" dirty="0"/>
              <a:t>CPU registers are rolled back…</a:t>
            </a:r>
          </a:p>
          <a:p>
            <a:r>
              <a:rPr lang="en-US" dirty="0"/>
              <a:t>… but not </a:t>
            </a:r>
            <a:r>
              <a:rPr lang="en-US" dirty="0">
                <a:solidFill>
                  <a:srgbClr val="C00000"/>
                </a:solidFill>
              </a:rPr>
              <a:t>(always) </a:t>
            </a:r>
            <a:r>
              <a:rPr lang="en-US" dirty="0"/>
              <a:t>the CPU 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48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4531-EB53-4BEB-8E29-BC8FD62F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25AB-507C-41AB-8E53-8D26F9F1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Speculative execution</a:t>
            </a:r>
          </a:p>
          <a:p>
            <a:pPr lvl="1"/>
            <a:r>
              <a:rPr lang="en-US" dirty="0"/>
              <a:t>Try to guess what will be executed</a:t>
            </a:r>
          </a:p>
          <a:p>
            <a:pPr lvl="1"/>
            <a:r>
              <a:rPr lang="en-US" dirty="0"/>
              <a:t>If correct all good!</a:t>
            </a:r>
          </a:p>
          <a:p>
            <a:pPr lvl="1"/>
            <a:r>
              <a:rPr lang="en-US" dirty="0"/>
              <a:t>If wrong roll back!</a:t>
            </a:r>
          </a:p>
          <a:p>
            <a:r>
              <a:rPr lang="en-US" dirty="0"/>
              <a:t>CPU registers are rolled back…</a:t>
            </a:r>
          </a:p>
          <a:p>
            <a:r>
              <a:rPr lang="en-US" dirty="0"/>
              <a:t>… but not </a:t>
            </a:r>
            <a:r>
              <a:rPr lang="en-US" dirty="0">
                <a:solidFill>
                  <a:srgbClr val="C00000"/>
                </a:solidFill>
              </a:rPr>
              <a:t>(always) </a:t>
            </a:r>
            <a:r>
              <a:rPr lang="en-US" dirty="0"/>
              <a:t>the CPU cache</a:t>
            </a:r>
          </a:p>
          <a:p>
            <a:r>
              <a:rPr lang="en-US" dirty="0"/>
              <a:t>… and authorization is checked</a:t>
            </a:r>
            <a:br>
              <a:rPr lang="en-US" dirty="0"/>
            </a:br>
            <a:r>
              <a:rPr lang="en-US" dirty="0"/>
              <a:t>at the end of the pipeline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730876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-12-07.potx" id="{686BB949-89BD-4368-B5CA-90AD65119A08}" vid="{35A7824E-C8C7-49A8-B4EB-E637F7171C75}"/>
    </a:ext>
  </a:extLst>
</a:theme>
</file>

<file path=ppt/theme/theme2.xml><?xml version="1.0" encoding="utf-8"?>
<a:theme xmlns:a="http://schemas.openxmlformats.org/drawingml/2006/main" name="University of Bristol (Custom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-12-07.potx" id="{686BB949-89BD-4368-B5CA-90AD65119A08}" vid="{C43C07D4-3D8B-40F6-A700-CA591C45AA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2019-12-13</Template>
  <TotalTime>357</TotalTime>
  <Words>805</Words>
  <Application>Microsoft Office PowerPoint</Application>
  <PresentationFormat>On-screen Show (16:9)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Sanchez Regular</vt:lpstr>
      <vt:lpstr>Wingdings</vt:lpstr>
      <vt:lpstr>University of Bristol (Main URL)</vt:lpstr>
      <vt:lpstr>University of Bristol (Custom URL)</vt:lpstr>
      <vt:lpstr>Systems &amp; Software Security COMSM0050 2020/2021</vt:lpstr>
      <vt:lpstr>Spectre &amp; Meltdown</vt:lpstr>
      <vt:lpstr>Spectre &amp; Meltdown</vt:lpstr>
      <vt:lpstr>Spectre &amp; Meltdown</vt:lpstr>
      <vt:lpstr>Spectre &amp; Meltdown</vt:lpstr>
      <vt:lpstr>Spectre &amp; Meltdown</vt:lpstr>
      <vt:lpstr>The problem?</vt:lpstr>
      <vt:lpstr>The problem?</vt:lpstr>
      <vt:lpstr>The problem?</vt:lpstr>
      <vt:lpstr>The problem?</vt:lpstr>
      <vt:lpstr>Meltdown phases</vt:lpstr>
      <vt:lpstr>Meltdown example</vt:lpstr>
      <vt:lpstr>Meltdown example</vt:lpstr>
      <vt:lpstr>Meltdown example</vt:lpstr>
      <vt:lpstr>Meltdown example</vt:lpstr>
      <vt:lpstr>Meltdown example</vt:lpstr>
      <vt:lpstr>Meltdown example</vt:lpstr>
      <vt:lpstr>Meltdown example</vt:lpstr>
      <vt:lpstr>Meltdown example</vt:lpstr>
      <vt:lpstr>Meltdown example</vt:lpstr>
      <vt:lpstr>Meltdown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Security COMSM1500</dc:title>
  <dc:creator>Thomas Pasquier</dc:creator>
  <cp:lastModifiedBy>Thomas Pasquier</cp:lastModifiedBy>
  <cp:revision>2</cp:revision>
  <dcterms:created xsi:type="dcterms:W3CDTF">2020-08-28T12:59:56Z</dcterms:created>
  <dcterms:modified xsi:type="dcterms:W3CDTF">2020-09-21T14:54:48Z</dcterms:modified>
</cp:coreProperties>
</file>