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4" r:id="rId13"/>
    <p:sldId id="383" r:id="rId14"/>
    <p:sldId id="385" r:id="rId15"/>
    <p:sldId id="386" r:id="rId16"/>
    <p:sldId id="388" r:id="rId17"/>
    <p:sldId id="389" r:id="rId18"/>
    <p:sldId id="390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98DEB-3BB6-4B53-9031-49FA56211AB8}" v="14" dt="2020-09-28T11:58:33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81D2BFDC-1EFF-4556-9197-757D267EBD8D}"/>
    <pc:docChg chg="undo custSel addSld delSld modSld">
      <pc:chgData name="Thomas Pasquier" userId="65a57d93-3594-4ade-85de-8647ad8982c6" providerId="ADAL" clId="{81D2BFDC-1EFF-4556-9197-757D267EBD8D}" dt="2020-09-28T08:38:28.269" v="2261" actId="47"/>
      <pc:docMkLst>
        <pc:docMk/>
      </pc:docMkLst>
      <pc:sldChg chg="new del">
        <pc:chgData name="Thomas Pasquier" userId="65a57d93-3594-4ade-85de-8647ad8982c6" providerId="ADAL" clId="{81D2BFDC-1EFF-4556-9197-757D267EBD8D}" dt="2020-09-28T08:00:54.184" v="2" actId="680"/>
        <pc:sldMkLst>
          <pc:docMk/>
          <pc:sldMk cId="3620416708" sldId="25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75385487" sldId="36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892820092" sldId="362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941886944" sldId="363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3571816435" sldId="364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4070882898" sldId="365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656982790" sldId="366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34148114" sldId="367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365514284" sldId="368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2795459547" sldId="369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998292084" sldId="370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535360859" sldId="371"/>
        </pc:sldMkLst>
      </pc:sldChg>
      <pc:sldChg chg="add del">
        <pc:chgData name="Thomas Pasquier" userId="65a57d93-3594-4ade-85de-8647ad8982c6" providerId="ADAL" clId="{81D2BFDC-1EFF-4556-9197-757D267EBD8D}" dt="2020-09-28T08:01:21.798" v="38" actId="47"/>
        <pc:sldMkLst>
          <pc:docMk/>
          <pc:sldMk cId="1679065949" sldId="372"/>
        </pc:sldMkLst>
      </pc:sldChg>
      <pc:sldChg chg="addSp delSp modSp new mod modClrScheme chgLayout">
        <pc:chgData name="Thomas Pasquier" userId="65a57d93-3594-4ade-85de-8647ad8982c6" providerId="ADAL" clId="{81D2BFDC-1EFF-4556-9197-757D267EBD8D}" dt="2020-09-28T08:01:14.771" v="37" actId="478"/>
        <pc:sldMkLst>
          <pc:docMk/>
          <pc:sldMk cId="2142012543" sldId="373"/>
        </pc:sldMkLst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2" creationId="{65377960-D769-4F36-B136-32817BF1879A}"/>
          </ac:spMkLst>
        </pc:spChg>
        <pc:spChg chg="del mod ord">
          <ac:chgData name="Thomas Pasquier" userId="65a57d93-3594-4ade-85de-8647ad8982c6" providerId="ADAL" clId="{81D2BFDC-1EFF-4556-9197-757D267EBD8D}" dt="2020-09-28T08:01:02.457" v="5" actId="700"/>
          <ac:spMkLst>
            <pc:docMk/>
            <pc:sldMk cId="2142012543" sldId="373"/>
            <ac:spMk id="3" creationId="{55F4E2B6-F0C7-49C6-A0B9-F40B69CDA301}"/>
          </ac:spMkLst>
        </pc:spChg>
        <pc:spChg chg="add mod ord">
          <ac:chgData name="Thomas Pasquier" userId="65a57d93-3594-4ade-85de-8647ad8982c6" providerId="ADAL" clId="{81D2BFDC-1EFF-4556-9197-757D267EBD8D}" dt="2020-09-28T08:01:10.715" v="36" actId="20577"/>
          <ac:spMkLst>
            <pc:docMk/>
            <pc:sldMk cId="2142012543" sldId="373"/>
            <ac:spMk id="4" creationId="{F8252081-293B-4AEE-9C06-481BD0DC5FB4}"/>
          </ac:spMkLst>
        </pc:spChg>
        <pc:spChg chg="add del mod ord">
          <ac:chgData name="Thomas Pasquier" userId="65a57d93-3594-4ade-85de-8647ad8982c6" providerId="ADAL" clId="{81D2BFDC-1EFF-4556-9197-757D267EBD8D}" dt="2020-09-28T08:01:14.771" v="37" actId="478"/>
          <ac:spMkLst>
            <pc:docMk/>
            <pc:sldMk cId="2142012543" sldId="373"/>
            <ac:spMk id="5" creationId="{0888E878-28E1-4510-B10A-7F1B4DECACCF}"/>
          </ac:spMkLst>
        </pc:spChg>
      </pc:sldChg>
      <pc:sldChg chg="addSp delSp modSp new mod modClrScheme chgLayout">
        <pc:chgData name="Thomas Pasquier" userId="65a57d93-3594-4ade-85de-8647ad8982c6" providerId="ADAL" clId="{81D2BFDC-1EFF-4556-9197-757D267EBD8D}" dt="2020-09-28T08:08:33.543" v="358" actId="207"/>
        <pc:sldMkLst>
          <pc:docMk/>
          <pc:sldMk cId="2251582181" sldId="374"/>
        </pc:sldMkLst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2" creationId="{42398F85-564A-4E9C-ADD1-AAC4691B660E}"/>
          </ac:spMkLst>
        </pc:spChg>
        <pc:spChg chg="del mod ord">
          <ac:chgData name="Thomas Pasquier" userId="65a57d93-3594-4ade-85de-8647ad8982c6" providerId="ADAL" clId="{81D2BFDC-1EFF-4556-9197-757D267EBD8D}" dt="2020-09-28T08:02:47.816" v="40" actId="700"/>
          <ac:spMkLst>
            <pc:docMk/>
            <pc:sldMk cId="2251582181" sldId="374"/>
            <ac:spMk id="3" creationId="{4E04794B-5CA3-4324-964F-5C961CEB6F34}"/>
          </ac:spMkLst>
        </pc:spChg>
        <pc:spChg chg="add mod ord">
          <ac:chgData name="Thomas Pasquier" userId="65a57d93-3594-4ade-85de-8647ad8982c6" providerId="ADAL" clId="{81D2BFDC-1EFF-4556-9197-757D267EBD8D}" dt="2020-09-28T08:03:12.644" v="56" actId="20577"/>
          <ac:spMkLst>
            <pc:docMk/>
            <pc:sldMk cId="2251582181" sldId="374"/>
            <ac:spMk id="4" creationId="{224DE23C-41E6-4095-9501-87A3380684DB}"/>
          </ac:spMkLst>
        </pc:spChg>
        <pc:spChg chg="add mod ord">
          <ac:chgData name="Thomas Pasquier" userId="65a57d93-3594-4ade-85de-8647ad8982c6" providerId="ADAL" clId="{81D2BFDC-1EFF-4556-9197-757D267EBD8D}" dt="2020-09-28T08:08:33.543" v="358" actId="207"/>
          <ac:spMkLst>
            <pc:docMk/>
            <pc:sldMk cId="2251582181" sldId="374"/>
            <ac:spMk id="5" creationId="{FED8FDC5-4AAE-40A6-8B45-BF291210BD1F}"/>
          </ac:spMkLst>
        </pc:spChg>
      </pc:sldChg>
      <pc:sldChg chg="modSp add mod">
        <pc:chgData name="Thomas Pasquier" userId="65a57d93-3594-4ade-85de-8647ad8982c6" providerId="ADAL" clId="{81D2BFDC-1EFF-4556-9197-757D267EBD8D}" dt="2020-09-28T08:10:27.996" v="590" actId="20577"/>
        <pc:sldMkLst>
          <pc:docMk/>
          <pc:sldMk cId="1570844720" sldId="375"/>
        </pc:sldMkLst>
        <pc:spChg chg="mod">
          <ac:chgData name="Thomas Pasquier" userId="65a57d93-3594-4ade-85de-8647ad8982c6" providerId="ADAL" clId="{81D2BFDC-1EFF-4556-9197-757D267EBD8D}" dt="2020-09-28T08:10:27.996" v="590" actId="20577"/>
          <ac:spMkLst>
            <pc:docMk/>
            <pc:sldMk cId="1570844720" sldId="375"/>
            <ac:spMk id="5" creationId="{FED8FDC5-4AAE-40A6-8B45-BF291210BD1F}"/>
          </ac:spMkLst>
        </pc:spChg>
      </pc:sldChg>
      <pc:sldChg chg="modSp new mod">
        <pc:chgData name="Thomas Pasquier" userId="65a57d93-3594-4ade-85de-8647ad8982c6" providerId="ADAL" clId="{81D2BFDC-1EFF-4556-9197-757D267EBD8D}" dt="2020-09-28T08:20:07.811" v="949" actId="20577"/>
        <pc:sldMkLst>
          <pc:docMk/>
          <pc:sldMk cId="3619896470" sldId="376"/>
        </pc:sldMkLst>
        <pc:spChg chg="mod">
          <ac:chgData name="Thomas Pasquier" userId="65a57d93-3594-4ade-85de-8647ad8982c6" providerId="ADAL" clId="{81D2BFDC-1EFF-4556-9197-757D267EBD8D}" dt="2020-09-28T08:19:10.631" v="887" actId="20577"/>
          <ac:spMkLst>
            <pc:docMk/>
            <pc:sldMk cId="3619896470" sldId="376"/>
            <ac:spMk id="2" creationId="{F6D89576-BCE0-42AE-A76B-04D7D0525BD9}"/>
          </ac:spMkLst>
        </pc:spChg>
        <pc:spChg chg="mod">
          <ac:chgData name="Thomas Pasquier" userId="65a57d93-3594-4ade-85de-8647ad8982c6" providerId="ADAL" clId="{81D2BFDC-1EFF-4556-9197-757D267EBD8D}" dt="2020-09-28T08:20:07.811" v="949" actId="20577"/>
          <ac:spMkLst>
            <pc:docMk/>
            <pc:sldMk cId="3619896470" sldId="376"/>
            <ac:spMk id="3" creationId="{B93A0A63-D390-447A-8D48-1D603BCA96C2}"/>
          </ac:spMkLst>
        </pc:spChg>
      </pc:sldChg>
      <pc:sldChg chg="modSp new mod">
        <pc:chgData name="Thomas Pasquier" userId="65a57d93-3594-4ade-85de-8647ad8982c6" providerId="ADAL" clId="{81D2BFDC-1EFF-4556-9197-757D267EBD8D}" dt="2020-09-28T08:24:43.888" v="1425" actId="33524"/>
        <pc:sldMkLst>
          <pc:docMk/>
          <pc:sldMk cId="3873003067" sldId="377"/>
        </pc:sldMkLst>
        <pc:spChg chg="mod">
          <ac:chgData name="Thomas Pasquier" userId="65a57d93-3594-4ade-85de-8647ad8982c6" providerId="ADAL" clId="{81D2BFDC-1EFF-4556-9197-757D267EBD8D}" dt="2020-09-28T08:19:15.292" v="890" actId="20577"/>
          <ac:spMkLst>
            <pc:docMk/>
            <pc:sldMk cId="3873003067" sldId="377"/>
            <ac:spMk id="2" creationId="{2B8F439E-934C-4863-B4F0-0033BD7D3AFB}"/>
          </ac:spMkLst>
        </pc:spChg>
        <pc:spChg chg="mod">
          <ac:chgData name="Thomas Pasquier" userId="65a57d93-3594-4ade-85de-8647ad8982c6" providerId="ADAL" clId="{81D2BFDC-1EFF-4556-9197-757D267EBD8D}" dt="2020-09-28T08:24:43.888" v="1425" actId="33524"/>
          <ac:spMkLst>
            <pc:docMk/>
            <pc:sldMk cId="3873003067" sldId="377"/>
            <ac:spMk id="3" creationId="{4FDB9855-67BB-4F7D-8EC9-302105C0BF34}"/>
          </ac:spMkLst>
        </pc:spChg>
      </pc:sldChg>
      <pc:sldChg chg="addSp delSp modSp new mod">
        <pc:chgData name="Thomas Pasquier" userId="65a57d93-3594-4ade-85de-8647ad8982c6" providerId="ADAL" clId="{81D2BFDC-1EFF-4556-9197-757D267EBD8D}" dt="2020-09-28T08:27:18.084" v="1489" actId="20577"/>
        <pc:sldMkLst>
          <pc:docMk/>
          <pc:sldMk cId="3154089252" sldId="378"/>
        </pc:sldMkLst>
        <pc:spChg chg="mod">
          <ac:chgData name="Thomas Pasquier" userId="65a57d93-3594-4ade-85de-8647ad8982c6" providerId="ADAL" clId="{81D2BFDC-1EFF-4556-9197-757D267EBD8D}" dt="2020-09-28T08:26:08.221" v="1439" actId="20577"/>
          <ac:spMkLst>
            <pc:docMk/>
            <pc:sldMk cId="3154089252" sldId="378"/>
            <ac:spMk id="2" creationId="{81716FD4-1C8D-40BF-9E82-221D45293EA0}"/>
          </ac:spMkLst>
        </pc:spChg>
        <pc:spChg chg="del mod">
          <ac:chgData name="Thomas Pasquier" userId="65a57d93-3594-4ade-85de-8647ad8982c6" providerId="ADAL" clId="{81D2BFDC-1EFF-4556-9197-757D267EBD8D}" dt="2020-09-28T08:26:29.922" v="1441" actId="3680"/>
          <ac:spMkLst>
            <pc:docMk/>
            <pc:sldMk cId="3154089252" sldId="378"/>
            <ac:spMk id="3" creationId="{863EE0DA-F151-4B01-84B9-F0D49958B217}"/>
          </ac:spMkLst>
        </pc:spChg>
        <pc:graphicFrameChg chg="add mod ord modGraphic">
          <ac:chgData name="Thomas Pasquier" userId="65a57d93-3594-4ade-85de-8647ad8982c6" providerId="ADAL" clId="{81D2BFDC-1EFF-4556-9197-757D267EBD8D}" dt="2020-09-28T08:27:18.084" v="1489" actId="20577"/>
          <ac:graphicFrameMkLst>
            <pc:docMk/>
            <pc:sldMk cId="3154089252" sldId="378"/>
            <ac:graphicFrameMk id="4" creationId="{0325E13D-994D-444E-A0E8-BE1E4AE9FBE9}"/>
          </ac:graphicFrameMkLst>
        </pc:graphicFrameChg>
      </pc:sldChg>
      <pc:sldChg chg="addSp modSp add mod">
        <pc:chgData name="Thomas Pasquier" userId="65a57d93-3594-4ade-85de-8647ad8982c6" providerId="ADAL" clId="{81D2BFDC-1EFF-4556-9197-757D267EBD8D}" dt="2020-09-28T08:30:05.566" v="1762" actId="20577"/>
        <pc:sldMkLst>
          <pc:docMk/>
          <pc:sldMk cId="3614667175" sldId="379"/>
        </pc:sldMkLst>
        <pc:spChg chg="add mod">
          <ac:chgData name="Thomas Pasquier" userId="65a57d93-3594-4ade-85de-8647ad8982c6" providerId="ADAL" clId="{81D2BFDC-1EFF-4556-9197-757D267EBD8D}" dt="2020-09-28T08:30:05.566" v="1762" actId="20577"/>
          <ac:spMkLst>
            <pc:docMk/>
            <pc:sldMk cId="3614667175" sldId="379"/>
            <ac:spMk id="3" creationId="{1E53DA5B-3327-48DF-8BD3-B277C354160C}"/>
          </ac:spMkLst>
        </pc:spChg>
      </pc:sldChg>
      <pc:sldChg chg="modSp new mod">
        <pc:chgData name="Thomas Pasquier" userId="65a57d93-3594-4ade-85de-8647ad8982c6" providerId="ADAL" clId="{81D2BFDC-1EFF-4556-9197-757D267EBD8D}" dt="2020-09-28T08:33:18.582" v="2033" actId="20577"/>
        <pc:sldMkLst>
          <pc:docMk/>
          <pc:sldMk cId="2198475129" sldId="380"/>
        </pc:sldMkLst>
        <pc:spChg chg="mod">
          <ac:chgData name="Thomas Pasquier" userId="65a57d93-3594-4ade-85de-8647ad8982c6" providerId="ADAL" clId="{81D2BFDC-1EFF-4556-9197-757D267EBD8D}" dt="2020-09-28T08:30:55.609" v="1792" actId="20577"/>
          <ac:spMkLst>
            <pc:docMk/>
            <pc:sldMk cId="2198475129" sldId="380"/>
            <ac:spMk id="2" creationId="{9B68AF30-C3C0-4F01-A8DC-5491BE50EDEF}"/>
          </ac:spMkLst>
        </pc:spChg>
        <pc:spChg chg="mod">
          <ac:chgData name="Thomas Pasquier" userId="65a57d93-3594-4ade-85de-8647ad8982c6" providerId="ADAL" clId="{81D2BFDC-1EFF-4556-9197-757D267EBD8D}" dt="2020-09-28T08:33:18.582" v="2033" actId="20577"/>
          <ac:spMkLst>
            <pc:docMk/>
            <pc:sldMk cId="2198475129" sldId="380"/>
            <ac:spMk id="3" creationId="{AAA76BF8-223B-4155-816F-8567AB8558F3}"/>
          </ac:spMkLst>
        </pc:spChg>
      </pc:sldChg>
      <pc:sldChg chg="modSp new mod">
        <pc:chgData name="Thomas Pasquier" userId="65a57d93-3594-4ade-85de-8647ad8982c6" providerId="ADAL" clId="{81D2BFDC-1EFF-4556-9197-757D267EBD8D}" dt="2020-09-28T08:35:29.554" v="2200" actId="20577"/>
        <pc:sldMkLst>
          <pc:docMk/>
          <pc:sldMk cId="876588507" sldId="381"/>
        </pc:sldMkLst>
        <pc:spChg chg="mod">
          <ac:chgData name="Thomas Pasquier" userId="65a57d93-3594-4ade-85de-8647ad8982c6" providerId="ADAL" clId="{81D2BFDC-1EFF-4556-9197-757D267EBD8D}" dt="2020-09-28T08:34:38.578" v="2062" actId="20577"/>
          <ac:spMkLst>
            <pc:docMk/>
            <pc:sldMk cId="876588507" sldId="381"/>
            <ac:spMk id="2" creationId="{1B41AC42-BADD-49E0-878A-332E920654BF}"/>
          </ac:spMkLst>
        </pc:spChg>
        <pc:spChg chg="mod">
          <ac:chgData name="Thomas Pasquier" userId="65a57d93-3594-4ade-85de-8647ad8982c6" providerId="ADAL" clId="{81D2BFDC-1EFF-4556-9197-757D267EBD8D}" dt="2020-09-28T08:35:29.554" v="2200" actId="20577"/>
          <ac:spMkLst>
            <pc:docMk/>
            <pc:sldMk cId="876588507" sldId="381"/>
            <ac:spMk id="3" creationId="{48204095-0B1E-4A57-9D5C-D4A14CFAE5FA}"/>
          </ac:spMkLst>
        </pc:spChg>
      </pc:sldChg>
      <pc:sldChg chg="addSp modSp add mod">
        <pc:chgData name="Thomas Pasquier" userId="65a57d93-3594-4ade-85de-8647ad8982c6" providerId="ADAL" clId="{81D2BFDC-1EFF-4556-9197-757D267EBD8D}" dt="2020-09-28T08:36:34.898" v="2247" actId="207"/>
        <pc:sldMkLst>
          <pc:docMk/>
          <pc:sldMk cId="3852352218" sldId="382"/>
        </pc:sldMkLst>
        <pc:spChg chg="add mod">
          <ac:chgData name="Thomas Pasquier" userId="65a57d93-3594-4ade-85de-8647ad8982c6" providerId="ADAL" clId="{81D2BFDC-1EFF-4556-9197-757D267EBD8D}" dt="2020-09-28T08:36:34.898" v="2247" actId="207"/>
          <ac:spMkLst>
            <pc:docMk/>
            <pc:sldMk cId="3852352218" sldId="382"/>
            <ac:spMk id="5" creationId="{3B869F50-04A5-47F8-89D0-A152D3182312}"/>
          </ac:spMkLst>
        </pc:spChg>
        <pc:graphicFrameChg chg="add mod">
          <ac:chgData name="Thomas Pasquier" userId="65a57d93-3594-4ade-85de-8647ad8982c6" providerId="ADAL" clId="{81D2BFDC-1EFF-4556-9197-757D267EBD8D}" dt="2020-09-28T08:36:13.394" v="2203" actId="1076"/>
          <ac:graphicFrameMkLst>
            <pc:docMk/>
            <pc:sldMk cId="3852352218" sldId="382"/>
            <ac:graphicFrameMk id="4" creationId="{F70A0CC4-A90D-4742-9DCD-0EFFD703104A}"/>
          </ac:graphicFrameMkLst>
        </pc:graphicFrameChg>
      </pc:sldChg>
      <pc:sldChg chg="modSp new del mod">
        <pc:chgData name="Thomas Pasquier" userId="65a57d93-3594-4ade-85de-8647ad8982c6" providerId="ADAL" clId="{81D2BFDC-1EFF-4556-9197-757D267EBD8D}" dt="2020-09-28T08:38:28.269" v="2261" actId="47"/>
        <pc:sldMkLst>
          <pc:docMk/>
          <pc:sldMk cId="443816103" sldId="383"/>
        </pc:sldMkLst>
        <pc:spChg chg="mod">
          <ac:chgData name="Thomas Pasquier" userId="65a57d93-3594-4ade-85de-8647ad8982c6" providerId="ADAL" clId="{81D2BFDC-1EFF-4556-9197-757D267EBD8D}" dt="2020-09-28T08:38:25.242" v="2260" actId="20577"/>
          <ac:spMkLst>
            <pc:docMk/>
            <pc:sldMk cId="443816103" sldId="383"/>
            <ac:spMk id="2" creationId="{6A3749BB-F243-4A51-8076-CD0FA436572C}"/>
          </ac:spMkLst>
        </pc:spChg>
      </pc:sldChg>
      <pc:sldMasterChg chg="addSldLayout delSldLayout">
        <pc:chgData name="Thomas Pasquier" userId="65a57d93-3594-4ade-85de-8647ad8982c6" providerId="ADAL" clId="{81D2BFDC-1EFF-4556-9197-757D267EBD8D}" dt="2020-09-28T08:00:54.524" v="3" actId="47"/>
        <pc:sldMasterMkLst>
          <pc:docMk/>
          <pc:sldMasterMk cId="2639079783" sldId="2147483648"/>
        </pc:sldMasterMkLst>
        <pc:sldLayoutChg chg="add del">
          <pc:chgData name="Thomas Pasquier" userId="65a57d93-3594-4ade-85de-8647ad8982c6" providerId="ADAL" clId="{81D2BFDC-1EFF-4556-9197-757D267EBD8D}" dt="2020-09-28T08:00:54.524" v="3" actId="47"/>
          <pc:sldLayoutMkLst>
            <pc:docMk/>
            <pc:sldMasterMk cId="2639079783" sldId="2147483648"/>
            <pc:sldLayoutMk cId="2659501096" sldId="2147483661"/>
          </pc:sldLayoutMkLst>
        </pc:sldLayoutChg>
      </pc:sldMasterChg>
    </pc:docChg>
  </pc:docChgLst>
  <pc:docChgLst>
    <pc:chgData name="Thomas Pasquier" userId="65a57d93-3594-4ade-85de-8647ad8982c6" providerId="ADAL" clId="{A6798DEB-3BB6-4B53-9031-49FA56211AB8}"/>
    <pc:docChg chg="undo redo custSel addSld delSld modSld">
      <pc:chgData name="Thomas Pasquier" userId="65a57d93-3594-4ade-85de-8647ad8982c6" providerId="ADAL" clId="{A6798DEB-3BB6-4B53-9031-49FA56211AB8}" dt="2020-09-30T09:02:52.550" v="3543" actId="20577"/>
      <pc:docMkLst>
        <pc:docMk/>
      </pc:docMkLst>
      <pc:sldChg chg="modSp mod">
        <pc:chgData name="Thomas Pasquier" userId="65a57d93-3594-4ade-85de-8647ad8982c6" providerId="ADAL" clId="{A6798DEB-3BB6-4B53-9031-49FA56211AB8}" dt="2020-09-28T10:02:48.335" v="33" actId="20577"/>
        <pc:sldMkLst>
          <pc:docMk/>
          <pc:sldMk cId="2142012543" sldId="373"/>
        </pc:sldMkLst>
        <pc:spChg chg="mod">
          <ac:chgData name="Thomas Pasquier" userId="65a57d93-3594-4ade-85de-8647ad8982c6" providerId="ADAL" clId="{A6798DEB-3BB6-4B53-9031-49FA56211AB8}" dt="2020-09-28T10:02:48.335" v="33" actId="20577"/>
          <ac:spMkLst>
            <pc:docMk/>
            <pc:sldMk cId="2142012543" sldId="373"/>
            <ac:spMk id="4" creationId="{F8252081-293B-4AEE-9C06-481BD0DC5FB4}"/>
          </ac:spMkLst>
        </pc:spChg>
      </pc:sldChg>
      <pc:sldChg chg="modSp mod">
        <pc:chgData name="Thomas Pasquier" userId="65a57d93-3594-4ade-85de-8647ad8982c6" providerId="ADAL" clId="{A6798DEB-3BB6-4B53-9031-49FA56211AB8}" dt="2020-09-30T09:02:43.347" v="3540" actId="20577"/>
        <pc:sldMkLst>
          <pc:docMk/>
          <pc:sldMk cId="2732611758" sldId="374"/>
        </pc:sldMkLst>
        <pc:spChg chg="mod">
          <ac:chgData name="Thomas Pasquier" userId="65a57d93-3594-4ade-85de-8647ad8982c6" providerId="ADAL" clId="{A6798DEB-3BB6-4B53-9031-49FA56211AB8}" dt="2020-09-28T10:03:30.869" v="69" actId="20577"/>
          <ac:spMkLst>
            <pc:docMk/>
            <pc:sldMk cId="2732611758" sldId="374"/>
            <ac:spMk id="4" creationId="{9423A002-3A8C-4D68-8BA6-11EE6BF1C9D9}"/>
          </ac:spMkLst>
        </pc:spChg>
        <pc:spChg chg="mod">
          <ac:chgData name="Thomas Pasquier" userId="65a57d93-3594-4ade-85de-8647ad8982c6" providerId="ADAL" clId="{A6798DEB-3BB6-4B53-9031-49FA56211AB8}" dt="2020-09-30T09:02:43.347" v="3540" actId="20577"/>
          <ac:spMkLst>
            <pc:docMk/>
            <pc:sldMk cId="2732611758" sldId="374"/>
            <ac:spMk id="5" creationId="{2FA9EBD5-4CEB-431A-8908-89602CC8AD50}"/>
          </ac:spMkLst>
        </pc:spChg>
      </pc:sldChg>
      <pc:sldChg chg="modSp add mod">
        <pc:chgData name="Thomas Pasquier" userId="65a57d93-3594-4ade-85de-8647ad8982c6" providerId="ADAL" clId="{A6798DEB-3BB6-4B53-9031-49FA56211AB8}" dt="2020-09-30T09:02:52.550" v="3543" actId="20577"/>
        <pc:sldMkLst>
          <pc:docMk/>
          <pc:sldMk cId="15945084" sldId="375"/>
        </pc:sldMkLst>
        <pc:spChg chg="mod">
          <ac:chgData name="Thomas Pasquier" userId="65a57d93-3594-4ade-85de-8647ad8982c6" providerId="ADAL" clId="{A6798DEB-3BB6-4B53-9031-49FA56211AB8}" dt="2020-09-30T09:02:52.550" v="3543" actId="20577"/>
          <ac:spMkLst>
            <pc:docMk/>
            <pc:sldMk cId="15945084" sldId="375"/>
            <ac:spMk id="5" creationId="{2FA9EBD5-4CEB-431A-8908-89602CC8AD50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1844166408" sldId="375"/>
        </pc:sldMkLst>
      </pc:sldChg>
      <pc:sldChg chg="addSp delSp modSp new mod modClrScheme chgLayout">
        <pc:chgData name="Thomas Pasquier" userId="65a57d93-3594-4ade-85de-8647ad8982c6" providerId="ADAL" clId="{A6798DEB-3BB6-4B53-9031-49FA56211AB8}" dt="2020-09-28T10:11:18.043" v="572" actId="20577"/>
        <pc:sldMkLst>
          <pc:docMk/>
          <pc:sldMk cId="3130206663" sldId="376"/>
        </pc:sldMkLst>
        <pc:spChg chg="mod ord">
          <ac:chgData name="Thomas Pasquier" userId="65a57d93-3594-4ade-85de-8647ad8982c6" providerId="ADAL" clId="{A6798DEB-3BB6-4B53-9031-49FA56211AB8}" dt="2020-09-28T10:09:21.327" v="326" actId="700"/>
          <ac:spMkLst>
            <pc:docMk/>
            <pc:sldMk cId="3130206663" sldId="376"/>
            <ac:spMk id="2" creationId="{05491BFE-D204-4D16-A892-C3279AC32045}"/>
          </ac:spMkLst>
        </pc:spChg>
        <pc:spChg chg="del">
          <ac:chgData name="Thomas Pasquier" userId="65a57d93-3594-4ade-85de-8647ad8982c6" providerId="ADAL" clId="{A6798DEB-3BB6-4B53-9031-49FA56211AB8}" dt="2020-09-28T10:07:09.384" v="323" actId="931"/>
          <ac:spMkLst>
            <pc:docMk/>
            <pc:sldMk cId="3130206663" sldId="376"/>
            <ac:spMk id="3" creationId="{534396F9-2D0C-42B0-9738-6AC9FD74D61B}"/>
          </ac:spMkLst>
        </pc:spChg>
        <pc:spChg chg="add mod ord">
          <ac:chgData name="Thomas Pasquier" userId="65a57d93-3594-4ade-85de-8647ad8982c6" providerId="ADAL" clId="{A6798DEB-3BB6-4B53-9031-49FA56211AB8}" dt="2020-09-28T10:11:18.043" v="572" actId="20577"/>
          <ac:spMkLst>
            <pc:docMk/>
            <pc:sldMk cId="3130206663" sldId="376"/>
            <ac:spMk id="6" creationId="{F7BF4745-72ED-4502-A198-0E6D07B14510}"/>
          </ac:spMkLst>
        </pc:spChg>
        <pc:picChg chg="add mod ord">
          <ac:chgData name="Thomas Pasquier" userId="65a57d93-3594-4ade-85de-8647ad8982c6" providerId="ADAL" clId="{A6798DEB-3BB6-4B53-9031-49FA56211AB8}" dt="2020-09-28T10:09:21.327" v="326" actId="700"/>
          <ac:picMkLst>
            <pc:docMk/>
            <pc:sldMk cId="3130206663" sldId="376"/>
            <ac:picMk id="5" creationId="{546137FC-4FAF-4C4A-9679-5E586994B966}"/>
          </ac:picMkLst>
        </pc:pic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503460353" sldId="376"/>
        </pc:sldMkLst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2155991157" sldId="377"/>
        </pc:sldMkLst>
      </pc:sldChg>
      <pc:sldChg chg="addSp delSp modSp new mod">
        <pc:chgData name="Thomas Pasquier" userId="65a57d93-3594-4ade-85de-8647ad8982c6" providerId="ADAL" clId="{A6798DEB-3BB6-4B53-9031-49FA56211AB8}" dt="2020-09-28T10:55:38.424" v="1488" actId="20577"/>
        <pc:sldMkLst>
          <pc:docMk/>
          <pc:sldMk cId="3239836054" sldId="377"/>
        </pc:sldMkLst>
        <pc:spChg chg="mod">
          <ac:chgData name="Thomas Pasquier" userId="65a57d93-3594-4ade-85de-8647ad8982c6" providerId="ADAL" clId="{A6798DEB-3BB6-4B53-9031-49FA56211AB8}" dt="2020-09-28T10:55:38.424" v="1488" actId="20577"/>
          <ac:spMkLst>
            <pc:docMk/>
            <pc:sldMk cId="3239836054" sldId="377"/>
            <ac:spMk id="2" creationId="{1CBB3468-B911-40A9-9D5E-8C1F99E8CEFA}"/>
          </ac:spMkLst>
        </pc:spChg>
        <pc:spChg chg="del">
          <ac:chgData name="Thomas Pasquier" userId="65a57d93-3594-4ade-85de-8647ad8982c6" providerId="ADAL" clId="{A6798DEB-3BB6-4B53-9031-49FA56211AB8}" dt="2020-09-28T10:12:33.862" v="574" actId="931"/>
          <ac:spMkLst>
            <pc:docMk/>
            <pc:sldMk cId="3239836054" sldId="377"/>
            <ac:spMk id="3" creationId="{00DEB267-EBA7-451A-BBB4-07DF675B9D49}"/>
          </ac:spMkLst>
        </pc:spChg>
        <pc:spChg chg="mod">
          <ac:chgData name="Thomas Pasquier" userId="65a57d93-3594-4ade-85de-8647ad8982c6" providerId="ADAL" clId="{A6798DEB-3BB6-4B53-9031-49FA56211AB8}" dt="2020-09-28T10:34:44.332" v="898" actId="20577"/>
          <ac:spMkLst>
            <pc:docMk/>
            <pc:sldMk cId="3239836054" sldId="377"/>
            <ac:spMk id="4" creationId="{F6AD0C40-35B9-4043-AB32-030B3E824837}"/>
          </ac:spMkLst>
        </pc:spChg>
        <pc:picChg chg="add mod">
          <ac:chgData name="Thomas Pasquier" userId="65a57d93-3594-4ade-85de-8647ad8982c6" providerId="ADAL" clId="{A6798DEB-3BB6-4B53-9031-49FA56211AB8}" dt="2020-09-28T10:12:36.191" v="576" actId="27614"/>
          <ac:picMkLst>
            <pc:docMk/>
            <pc:sldMk cId="3239836054" sldId="377"/>
            <ac:picMk id="6" creationId="{10810008-30EE-4486-ABF4-1CCB03F22225}"/>
          </ac:picMkLst>
        </pc:picChg>
      </pc:sldChg>
      <pc:sldChg chg="addSp delSp modSp new mod modClrScheme chgLayout">
        <pc:chgData name="Thomas Pasquier" userId="65a57d93-3594-4ade-85de-8647ad8982c6" providerId="ADAL" clId="{A6798DEB-3BB6-4B53-9031-49FA56211AB8}" dt="2020-09-28T12:04:12.980" v="3537" actId="20577"/>
        <pc:sldMkLst>
          <pc:docMk/>
          <pc:sldMk cId="2752461212" sldId="378"/>
        </pc:sldMkLst>
        <pc:spChg chg="mod ord">
          <ac:chgData name="Thomas Pasquier" userId="65a57d93-3594-4ade-85de-8647ad8982c6" providerId="ADAL" clId="{A6798DEB-3BB6-4B53-9031-49FA56211AB8}" dt="2020-09-28T12:04:12.980" v="3537" actId="20577"/>
          <ac:spMkLst>
            <pc:docMk/>
            <pc:sldMk cId="2752461212" sldId="378"/>
            <ac:spMk id="2" creationId="{9ED36A1D-D737-4794-9494-85E99CC61F37}"/>
          </ac:spMkLst>
        </pc:spChg>
        <pc:spChg chg="del mod ord">
          <ac:chgData name="Thomas Pasquier" userId="65a57d93-3594-4ade-85de-8647ad8982c6" providerId="ADAL" clId="{A6798DEB-3BB6-4B53-9031-49FA56211AB8}" dt="2020-09-28T10:37:04.325" v="934" actId="700"/>
          <ac:spMkLst>
            <pc:docMk/>
            <pc:sldMk cId="2752461212" sldId="378"/>
            <ac:spMk id="3" creationId="{99DA9C23-9881-447A-BFC3-127DEC381D17}"/>
          </ac:spMkLst>
        </pc:spChg>
        <pc:spChg chg="del">
          <ac:chgData name="Thomas Pasquier" userId="65a57d93-3594-4ade-85de-8647ad8982c6" providerId="ADAL" clId="{A6798DEB-3BB6-4B53-9031-49FA56211AB8}" dt="2020-09-28T10:37:04.325" v="934" actId="700"/>
          <ac:spMkLst>
            <pc:docMk/>
            <pc:sldMk cId="2752461212" sldId="378"/>
            <ac:spMk id="4" creationId="{B2A74146-A845-4F3C-8340-9EFB1F75A275}"/>
          </ac:spMkLst>
        </pc:spChg>
        <pc:spChg chg="add del mod ord">
          <ac:chgData name="Thomas Pasquier" userId="65a57d93-3594-4ade-85de-8647ad8982c6" providerId="ADAL" clId="{A6798DEB-3BB6-4B53-9031-49FA56211AB8}" dt="2020-09-28T10:37:10.375" v="937"/>
          <ac:spMkLst>
            <pc:docMk/>
            <pc:sldMk cId="2752461212" sldId="378"/>
            <ac:spMk id="5" creationId="{EBD70FA9-0552-4223-AB58-00A456FACE58}"/>
          </ac:spMkLst>
        </pc:spChg>
        <pc:spChg chg="add del mod ord">
          <ac:chgData name="Thomas Pasquier" userId="65a57d93-3594-4ade-85de-8647ad8982c6" providerId="ADAL" clId="{A6798DEB-3BB6-4B53-9031-49FA56211AB8}" dt="2020-09-28T10:39:28.752" v="942" actId="700"/>
          <ac:spMkLst>
            <pc:docMk/>
            <pc:sldMk cId="2752461212" sldId="378"/>
            <ac:spMk id="9" creationId="{B8489435-6A7A-4EF3-9C44-96951A996419}"/>
          </ac:spMkLst>
        </pc:spChg>
        <pc:spChg chg="add del mod ord">
          <ac:chgData name="Thomas Pasquier" userId="65a57d93-3594-4ade-85de-8647ad8982c6" providerId="ADAL" clId="{A6798DEB-3BB6-4B53-9031-49FA56211AB8}" dt="2020-09-28T10:39:30.071" v="943"/>
          <ac:spMkLst>
            <pc:docMk/>
            <pc:sldMk cId="2752461212" sldId="378"/>
            <ac:spMk id="10" creationId="{960BD4FD-C0B6-48CF-BC0C-8CF16848CFF4}"/>
          </ac:spMkLst>
        </pc:spChg>
        <pc:spChg chg="add del mod ord">
          <ac:chgData name="Thomas Pasquier" userId="65a57d93-3594-4ade-85de-8647ad8982c6" providerId="ADAL" clId="{A6798DEB-3BB6-4B53-9031-49FA56211AB8}" dt="2020-09-28T10:40:43.180" v="944"/>
          <ac:spMkLst>
            <pc:docMk/>
            <pc:sldMk cId="2752461212" sldId="378"/>
            <ac:spMk id="11" creationId="{B7D4D0E7-582C-40D0-B92C-1B486AB4EAEE}"/>
          </ac:spMkLst>
        </pc:spChg>
        <pc:graphicFrameChg chg="add del mod">
          <ac:chgData name="Thomas Pasquier" userId="65a57d93-3594-4ade-85de-8647ad8982c6" providerId="ADAL" clId="{A6798DEB-3BB6-4B53-9031-49FA56211AB8}" dt="2020-09-28T10:37:07.721" v="936"/>
          <ac:graphicFrameMkLst>
            <pc:docMk/>
            <pc:sldMk cId="2752461212" sldId="378"/>
            <ac:graphicFrameMk id="6" creationId="{35D1CD5A-987B-457F-A57C-0E816EA538EE}"/>
          </ac:graphicFrameMkLst>
        </pc:graphicFrameChg>
        <pc:graphicFrameChg chg="add del mod modGraphic">
          <ac:chgData name="Thomas Pasquier" userId="65a57d93-3594-4ade-85de-8647ad8982c6" providerId="ADAL" clId="{A6798DEB-3BB6-4B53-9031-49FA56211AB8}" dt="2020-09-28T10:39:24.480" v="941" actId="478"/>
          <ac:graphicFrameMkLst>
            <pc:docMk/>
            <pc:sldMk cId="2752461212" sldId="378"/>
            <ac:graphicFrameMk id="7" creationId="{56CC4357-B0F9-48A7-A44C-AFBB1DD124BA}"/>
          </ac:graphicFrameMkLst>
        </pc:graphicFrameChg>
        <pc:picChg chg="add mod">
          <ac:chgData name="Thomas Pasquier" userId="65a57d93-3594-4ade-85de-8647ad8982c6" providerId="ADAL" clId="{A6798DEB-3BB6-4B53-9031-49FA56211AB8}" dt="2020-09-28T10:39:30.071" v="943"/>
          <ac:picMkLst>
            <pc:docMk/>
            <pc:sldMk cId="2752461212" sldId="378"/>
            <ac:picMk id="12" creationId="{ECA9EA53-1C63-4E79-95B7-3C6305EE1CC5}"/>
          </ac:picMkLst>
        </pc:picChg>
        <pc:picChg chg="add mod">
          <ac:chgData name="Thomas Pasquier" userId="65a57d93-3594-4ade-85de-8647ad8982c6" providerId="ADAL" clId="{A6798DEB-3BB6-4B53-9031-49FA56211AB8}" dt="2020-09-28T10:40:43.180" v="944"/>
          <ac:picMkLst>
            <pc:docMk/>
            <pc:sldMk cId="2752461212" sldId="378"/>
            <ac:picMk id="13" creationId="{D99EE830-8AE6-4056-BBEE-965CE195C5C0}"/>
          </ac:picMkLst>
        </pc:pic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575126853" sldId="378"/>
        </pc:sldMkLst>
      </pc:sldChg>
      <pc:sldChg chg="addSp delSp modSp new mod modClrScheme chgLayout">
        <pc:chgData name="Thomas Pasquier" userId="65a57d93-3594-4ade-85de-8647ad8982c6" providerId="ADAL" clId="{A6798DEB-3BB6-4B53-9031-49FA56211AB8}" dt="2020-09-28T10:48:09.353" v="1475" actId="20577"/>
        <pc:sldMkLst>
          <pc:docMk/>
          <pc:sldMk cId="1566725548" sldId="379"/>
        </pc:sldMkLst>
        <pc:spChg chg="del mod ord">
          <ac:chgData name="Thomas Pasquier" userId="65a57d93-3594-4ade-85de-8647ad8982c6" providerId="ADAL" clId="{A6798DEB-3BB6-4B53-9031-49FA56211AB8}" dt="2020-09-28T10:44:33.834" v="946" actId="700"/>
          <ac:spMkLst>
            <pc:docMk/>
            <pc:sldMk cId="1566725548" sldId="379"/>
            <ac:spMk id="2" creationId="{D7C6AA9E-BF70-490F-995F-F7BA1015C123}"/>
          </ac:spMkLst>
        </pc:spChg>
        <pc:spChg chg="del mod ord">
          <ac:chgData name="Thomas Pasquier" userId="65a57d93-3594-4ade-85de-8647ad8982c6" providerId="ADAL" clId="{A6798DEB-3BB6-4B53-9031-49FA56211AB8}" dt="2020-09-28T10:44:33.834" v="946" actId="700"/>
          <ac:spMkLst>
            <pc:docMk/>
            <pc:sldMk cId="1566725548" sldId="379"/>
            <ac:spMk id="3" creationId="{5597DF4B-C913-4F63-95AE-5F59041D659A}"/>
          </ac:spMkLst>
        </pc:spChg>
        <pc:spChg chg="del">
          <ac:chgData name="Thomas Pasquier" userId="65a57d93-3594-4ade-85de-8647ad8982c6" providerId="ADAL" clId="{A6798DEB-3BB6-4B53-9031-49FA56211AB8}" dt="2020-09-28T10:44:33.834" v="946" actId="700"/>
          <ac:spMkLst>
            <pc:docMk/>
            <pc:sldMk cId="1566725548" sldId="379"/>
            <ac:spMk id="4" creationId="{9ED045DA-FB67-47AE-8F00-65A7FDF9C490}"/>
          </ac:spMkLst>
        </pc:spChg>
        <pc:spChg chg="add mod ord">
          <ac:chgData name="Thomas Pasquier" userId="65a57d93-3594-4ade-85de-8647ad8982c6" providerId="ADAL" clId="{A6798DEB-3BB6-4B53-9031-49FA56211AB8}" dt="2020-09-28T10:44:38.503" v="959" actId="20577"/>
          <ac:spMkLst>
            <pc:docMk/>
            <pc:sldMk cId="1566725548" sldId="379"/>
            <ac:spMk id="5" creationId="{0B82C5B2-327D-46BF-82F0-005C97B41101}"/>
          </ac:spMkLst>
        </pc:spChg>
        <pc:spChg chg="add mod ord">
          <ac:chgData name="Thomas Pasquier" userId="65a57d93-3594-4ade-85de-8647ad8982c6" providerId="ADAL" clId="{A6798DEB-3BB6-4B53-9031-49FA56211AB8}" dt="2020-09-28T10:48:09.353" v="1475" actId="20577"/>
          <ac:spMkLst>
            <pc:docMk/>
            <pc:sldMk cId="1566725548" sldId="379"/>
            <ac:spMk id="6" creationId="{2730BAF9-9710-4E53-884D-A0AC341A55E4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115622605" sldId="379"/>
        </pc:sldMkLst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840236832" sldId="380"/>
        </pc:sldMkLst>
      </pc:sldChg>
      <pc:sldChg chg="modSp new mod">
        <pc:chgData name="Thomas Pasquier" userId="65a57d93-3594-4ade-85de-8647ad8982c6" providerId="ADAL" clId="{A6798DEB-3BB6-4B53-9031-49FA56211AB8}" dt="2020-09-28T11:01:25.401" v="1720" actId="20577"/>
        <pc:sldMkLst>
          <pc:docMk/>
          <pc:sldMk cId="4051917721" sldId="380"/>
        </pc:sldMkLst>
        <pc:spChg chg="mod">
          <ac:chgData name="Thomas Pasquier" userId="65a57d93-3594-4ade-85de-8647ad8982c6" providerId="ADAL" clId="{A6798DEB-3BB6-4B53-9031-49FA56211AB8}" dt="2020-09-28T10:56:02.243" v="1524" actId="20577"/>
          <ac:spMkLst>
            <pc:docMk/>
            <pc:sldMk cId="4051917721" sldId="380"/>
            <ac:spMk id="2" creationId="{0D14BDF9-67F0-4EC0-A648-4AB7650CCCB5}"/>
          </ac:spMkLst>
        </pc:spChg>
        <pc:spChg chg="mod">
          <ac:chgData name="Thomas Pasquier" userId="65a57d93-3594-4ade-85de-8647ad8982c6" providerId="ADAL" clId="{A6798DEB-3BB6-4B53-9031-49FA56211AB8}" dt="2020-09-28T11:01:25.401" v="1720" actId="20577"/>
          <ac:spMkLst>
            <pc:docMk/>
            <pc:sldMk cId="4051917721" sldId="380"/>
            <ac:spMk id="3" creationId="{06690E03-8278-4E38-AA6A-748CA2311FD0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1221376248" sldId="381"/>
        </pc:sldMkLst>
      </pc:sldChg>
      <pc:sldChg chg="addSp delSp modSp new mod">
        <pc:chgData name="Thomas Pasquier" userId="65a57d93-3594-4ade-85de-8647ad8982c6" providerId="ADAL" clId="{A6798DEB-3BB6-4B53-9031-49FA56211AB8}" dt="2020-09-28T11:03:56.175" v="1753" actId="27614"/>
        <pc:sldMkLst>
          <pc:docMk/>
          <pc:sldMk cId="2630876013" sldId="381"/>
        </pc:sldMkLst>
        <pc:spChg chg="mod">
          <ac:chgData name="Thomas Pasquier" userId="65a57d93-3594-4ade-85de-8647ad8982c6" providerId="ADAL" clId="{A6798DEB-3BB6-4B53-9031-49FA56211AB8}" dt="2020-09-28T11:03:44.163" v="1751" actId="20577"/>
          <ac:spMkLst>
            <pc:docMk/>
            <pc:sldMk cId="2630876013" sldId="381"/>
            <ac:spMk id="2" creationId="{F5FB5450-B6C8-437B-854C-519D15F84AF2}"/>
          </ac:spMkLst>
        </pc:spChg>
        <pc:spChg chg="del">
          <ac:chgData name="Thomas Pasquier" userId="65a57d93-3594-4ade-85de-8647ad8982c6" providerId="ADAL" clId="{A6798DEB-3BB6-4B53-9031-49FA56211AB8}" dt="2020-09-28T11:03:53.518" v="1752" actId="931"/>
          <ac:spMkLst>
            <pc:docMk/>
            <pc:sldMk cId="2630876013" sldId="381"/>
            <ac:spMk id="3" creationId="{63CE1E6E-2E63-42F8-838C-6F7F4C3DA7DD}"/>
          </ac:spMkLst>
        </pc:spChg>
        <pc:picChg chg="add mod">
          <ac:chgData name="Thomas Pasquier" userId="65a57d93-3594-4ade-85de-8647ad8982c6" providerId="ADAL" clId="{A6798DEB-3BB6-4B53-9031-49FA56211AB8}" dt="2020-09-28T11:03:56.175" v="1753" actId="27614"/>
          <ac:picMkLst>
            <pc:docMk/>
            <pc:sldMk cId="2630876013" sldId="381"/>
            <ac:picMk id="5" creationId="{FF5F64DA-142B-45D6-B64B-AE615717827A}"/>
          </ac:picMkLst>
        </pc:picChg>
      </pc:sldChg>
      <pc:sldChg chg="modSp new mod">
        <pc:chgData name="Thomas Pasquier" userId="65a57d93-3594-4ade-85de-8647ad8982c6" providerId="ADAL" clId="{A6798DEB-3BB6-4B53-9031-49FA56211AB8}" dt="2020-09-28T11:43:18.846" v="2057" actId="20577"/>
        <pc:sldMkLst>
          <pc:docMk/>
          <pc:sldMk cId="1168039705" sldId="382"/>
        </pc:sldMkLst>
        <pc:spChg chg="mod">
          <ac:chgData name="Thomas Pasquier" userId="65a57d93-3594-4ade-85de-8647ad8982c6" providerId="ADAL" clId="{A6798DEB-3BB6-4B53-9031-49FA56211AB8}" dt="2020-09-28T11:40:13.262" v="1765" actId="20577"/>
          <ac:spMkLst>
            <pc:docMk/>
            <pc:sldMk cId="1168039705" sldId="382"/>
            <ac:spMk id="2" creationId="{99D2B446-7E18-4C7F-A47D-B88D2551FCF0}"/>
          </ac:spMkLst>
        </pc:spChg>
        <pc:spChg chg="mod">
          <ac:chgData name="Thomas Pasquier" userId="65a57d93-3594-4ade-85de-8647ad8982c6" providerId="ADAL" clId="{A6798DEB-3BB6-4B53-9031-49FA56211AB8}" dt="2020-09-28T11:43:18.846" v="2057" actId="20577"/>
          <ac:spMkLst>
            <pc:docMk/>
            <pc:sldMk cId="1168039705" sldId="382"/>
            <ac:spMk id="3" creationId="{98CF8724-CAAA-44C4-B65F-168575DDD3D4}"/>
          </ac:spMkLst>
        </pc:spChg>
      </pc:sldChg>
      <pc:sldChg chg="del">
        <pc:chgData name="Thomas Pasquier" userId="65a57d93-3594-4ade-85de-8647ad8982c6" providerId="ADAL" clId="{A6798DEB-3BB6-4B53-9031-49FA56211AB8}" dt="2020-09-28T10:03:09.095" v="34" actId="47"/>
        <pc:sldMkLst>
          <pc:docMk/>
          <pc:sldMk cId="3494504037" sldId="382"/>
        </pc:sldMkLst>
      </pc:sldChg>
      <pc:sldChg chg="addSp delSp modSp new mod modClrScheme chgLayout">
        <pc:chgData name="Thomas Pasquier" userId="65a57d93-3594-4ade-85de-8647ad8982c6" providerId="ADAL" clId="{A6798DEB-3BB6-4B53-9031-49FA56211AB8}" dt="2020-09-28T11:53:47.695" v="2706" actId="255"/>
        <pc:sldMkLst>
          <pc:docMk/>
          <pc:sldMk cId="3558823352" sldId="383"/>
        </pc:sldMkLst>
        <pc:spChg chg="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2" creationId="{7639C8BF-07AF-49D8-9FD8-CB3E08C95527}"/>
          </ac:spMkLst>
        </pc:spChg>
        <pc:spChg chg="del mod ord">
          <ac:chgData name="Thomas Pasquier" userId="65a57d93-3594-4ade-85de-8647ad8982c6" providerId="ADAL" clId="{A6798DEB-3BB6-4B53-9031-49FA56211AB8}" dt="2020-09-28T11:44:17.898" v="2074" actId="700"/>
          <ac:spMkLst>
            <pc:docMk/>
            <pc:sldMk cId="3558823352" sldId="383"/>
            <ac:spMk id="3" creationId="{036F6459-3D98-4C34-834F-C0A75612A4DC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4" creationId="{9D3BE084-7E31-4F34-9AE7-586576D2F5FE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5" creationId="{9F2216DB-D906-46B5-BE7C-10B0EEF6E714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6" creationId="{93AE2C44-71F3-48C9-B3C0-8394777834E2}"/>
          </ac:spMkLst>
        </pc:spChg>
        <pc:spChg chg="add del mod ord">
          <ac:chgData name="Thomas Pasquier" userId="65a57d93-3594-4ade-85de-8647ad8982c6" providerId="ADAL" clId="{A6798DEB-3BB6-4B53-9031-49FA56211AB8}" dt="2020-09-28T11:44:24.276" v="2075" actId="700"/>
          <ac:spMkLst>
            <pc:docMk/>
            <pc:sldMk cId="3558823352" sldId="383"/>
            <ac:spMk id="7" creationId="{7B6B6154-72BC-47C2-9F15-457676AC809B}"/>
          </ac:spMkLst>
        </pc:spChg>
        <pc:spChg chg="add mod ord">
          <ac:chgData name="Thomas Pasquier" userId="65a57d93-3594-4ade-85de-8647ad8982c6" providerId="ADAL" clId="{A6798DEB-3BB6-4B53-9031-49FA56211AB8}" dt="2020-09-28T11:53:47.695" v="2706" actId="255"/>
          <ac:spMkLst>
            <pc:docMk/>
            <pc:sldMk cId="3558823352" sldId="383"/>
            <ac:spMk id="8" creationId="{1F52C1B4-E266-4A62-9901-5FA5E5DC0775}"/>
          </ac:spMkLst>
        </pc:spChg>
        <pc:spChg chg="add mod ord">
          <ac:chgData name="Thomas Pasquier" userId="65a57d93-3594-4ade-85de-8647ad8982c6" providerId="ADAL" clId="{A6798DEB-3BB6-4B53-9031-49FA56211AB8}" dt="2020-09-28T11:45:33.459" v="2224" actId="20577"/>
          <ac:spMkLst>
            <pc:docMk/>
            <pc:sldMk cId="3558823352" sldId="383"/>
            <ac:spMk id="9" creationId="{E4247CBE-6580-4A86-80EE-5C814C59D28E}"/>
          </ac:spMkLst>
        </pc:spChg>
      </pc:sldChg>
      <pc:sldChg chg="modSp new mod">
        <pc:chgData name="Thomas Pasquier" userId="65a57d93-3594-4ade-85de-8647ad8982c6" providerId="ADAL" clId="{A6798DEB-3BB6-4B53-9031-49FA56211AB8}" dt="2020-09-28T11:47:20.931" v="2364" actId="20577"/>
        <pc:sldMkLst>
          <pc:docMk/>
          <pc:sldMk cId="776578788" sldId="384"/>
        </pc:sldMkLst>
        <pc:spChg chg="mod">
          <ac:chgData name="Thomas Pasquier" userId="65a57d93-3594-4ade-85de-8647ad8982c6" providerId="ADAL" clId="{A6798DEB-3BB6-4B53-9031-49FA56211AB8}" dt="2020-09-28T11:46:31.556" v="2246" actId="20577"/>
          <ac:spMkLst>
            <pc:docMk/>
            <pc:sldMk cId="776578788" sldId="384"/>
            <ac:spMk id="2" creationId="{5DFA4E81-BD10-48D4-831A-90A704F13E1F}"/>
          </ac:spMkLst>
        </pc:spChg>
        <pc:spChg chg="mod">
          <ac:chgData name="Thomas Pasquier" userId="65a57d93-3594-4ade-85de-8647ad8982c6" providerId="ADAL" clId="{A6798DEB-3BB6-4B53-9031-49FA56211AB8}" dt="2020-09-28T11:47:20.931" v="2364" actId="20577"/>
          <ac:spMkLst>
            <pc:docMk/>
            <pc:sldMk cId="776578788" sldId="384"/>
            <ac:spMk id="3" creationId="{BF6FE118-8425-4080-BD41-F14F7A1A042E}"/>
          </ac:spMkLst>
        </pc:spChg>
      </pc:sldChg>
      <pc:sldChg chg="add del">
        <pc:chgData name="Thomas Pasquier" userId="65a57d93-3594-4ade-85de-8647ad8982c6" providerId="ADAL" clId="{A6798DEB-3BB6-4B53-9031-49FA56211AB8}" dt="2020-09-28T11:46:20.298" v="2226" actId="47"/>
        <pc:sldMkLst>
          <pc:docMk/>
          <pc:sldMk cId="1932780882" sldId="384"/>
        </pc:sldMkLst>
      </pc:sldChg>
      <pc:sldChg chg="modSp add mod">
        <pc:chgData name="Thomas Pasquier" userId="65a57d93-3594-4ade-85de-8647ad8982c6" providerId="ADAL" clId="{A6798DEB-3BB6-4B53-9031-49FA56211AB8}" dt="2020-09-28T11:49:41.702" v="2531" actId="20577"/>
        <pc:sldMkLst>
          <pc:docMk/>
          <pc:sldMk cId="3808366519" sldId="385"/>
        </pc:sldMkLst>
        <pc:spChg chg="mod">
          <ac:chgData name="Thomas Pasquier" userId="65a57d93-3594-4ade-85de-8647ad8982c6" providerId="ADAL" clId="{A6798DEB-3BB6-4B53-9031-49FA56211AB8}" dt="2020-09-28T11:48:57.115" v="2419" actId="255"/>
          <ac:spMkLst>
            <pc:docMk/>
            <pc:sldMk cId="3808366519" sldId="385"/>
            <ac:spMk id="8" creationId="{1F52C1B4-E266-4A62-9901-5FA5E5DC0775}"/>
          </ac:spMkLst>
        </pc:spChg>
        <pc:spChg chg="mod">
          <ac:chgData name="Thomas Pasquier" userId="65a57d93-3594-4ade-85de-8647ad8982c6" providerId="ADAL" clId="{A6798DEB-3BB6-4B53-9031-49FA56211AB8}" dt="2020-09-28T11:49:41.702" v="2531" actId="20577"/>
          <ac:spMkLst>
            <pc:docMk/>
            <pc:sldMk cId="3808366519" sldId="385"/>
            <ac:spMk id="9" creationId="{E4247CBE-6580-4A86-80EE-5C814C59D28E}"/>
          </ac:spMkLst>
        </pc:spChg>
      </pc:sldChg>
      <pc:sldChg chg="modSp add mod">
        <pc:chgData name="Thomas Pasquier" userId="65a57d93-3594-4ade-85de-8647ad8982c6" providerId="ADAL" clId="{A6798DEB-3BB6-4B53-9031-49FA56211AB8}" dt="2020-09-28T11:56:59.201" v="2893" actId="20577"/>
        <pc:sldMkLst>
          <pc:docMk/>
          <pc:sldMk cId="2769354922" sldId="386"/>
        </pc:sldMkLst>
        <pc:spChg chg="mod">
          <ac:chgData name="Thomas Pasquier" userId="65a57d93-3594-4ade-85de-8647ad8982c6" providerId="ADAL" clId="{A6798DEB-3BB6-4B53-9031-49FA56211AB8}" dt="2020-09-28T11:56:25.669" v="2818" actId="20577"/>
          <ac:spMkLst>
            <pc:docMk/>
            <pc:sldMk cId="2769354922" sldId="386"/>
            <ac:spMk id="8" creationId="{1F52C1B4-E266-4A62-9901-5FA5E5DC0775}"/>
          </ac:spMkLst>
        </pc:spChg>
        <pc:spChg chg="mod">
          <ac:chgData name="Thomas Pasquier" userId="65a57d93-3594-4ade-85de-8647ad8982c6" providerId="ADAL" clId="{A6798DEB-3BB6-4B53-9031-49FA56211AB8}" dt="2020-09-28T11:56:59.201" v="2893" actId="20577"/>
          <ac:spMkLst>
            <pc:docMk/>
            <pc:sldMk cId="2769354922" sldId="386"/>
            <ac:spMk id="9" creationId="{E4247CBE-6580-4A86-80EE-5C814C59D28E}"/>
          </ac:spMkLst>
        </pc:spChg>
      </pc:sldChg>
      <pc:sldChg chg="new del">
        <pc:chgData name="Thomas Pasquier" userId="65a57d93-3594-4ade-85de-8647ad8982c6" providerId="ADAL" clId="{A6798DEB-3BB6-4B53-9031-49FA56211AB8}" dt="2020-09-28T11:57:21.329" v="2896" actId="47"/>
        <pc:sldMkLst>
          <pc:docMk/>
          <pc:sldMk cId="1417871859" sldId="387"/>
        </pc:sldMkLst>
      </pc:sldChg>
      <pc:sldChg chg="modSp add mod">
        <pc:chgData name="Thomas Pasquier" userId="65a57d93-3594-4ade-85de-8647ad8982c6" providerId="ADAL" clId="{A6798DEB-3BB6-4B53-9031-49FA56211AB8}" dt="2020-09-28T11:58:06.655" v="3018" actId="20577"/>
        <pc:sldMkLst>
          <pc:docMk/>
          <pc:sldMk cId="2790737052" sldId="388"/>
        </pc:sldMkLst>
        <pc:spChg chg="mod">
          <ac:chgData name="Thomas Pasquier" userId="65a57d93-3594-4ade-85de-8647ad8982c6" providerId="ADAL" clId="{A6798DEB-3BB6-4B53-9031-49FA56211AB8}" dt="2020-09-28T11:57:46.822" v="2955" actId="20577"/>
          <ac:spMkLst>
            <pc:docMk/>
            <pc:sldMk cId="2790737052" sldId="388"/>
            <ac:spMk id="8" creationId="{1F52C1B4-E266-4A62-9901-5FA5E5DC0775}"/>
          </ac:spMkLst>
        </pc:spChg>
        <pc:spChg chg="mod">
          <ac:chgData name="Thomas Pasquier" userId="65a57d93-3594-4ade-85de-8647ad8982c6" providerId="ADAL" clId="{A6798DEB-3BB6-4B53-9031-49FA56211AB8}" dt="2020-09-28T11:58:06.655" v="3018" actId="20577"/>
          <ac:spMkLst>
            <pc:docMk/>
            <pc:sldMk cId="2790737052" sldId="388"/>
            <ac:spMk id="9" creationId="{E4247CBE-6580-4A86-80EE-5C814C59D28E}"/>
          </ac:spMkLst>
        </pc:spChg>
      </pc:sldChg>
      <pc:sldChg chg="modSp add mod">
        <pc:chgData name="Thomas Pasquier" userId="65a57d93-3594-4ade-85de-8647ad8982c6" providerId="ADAL" clId="{A6798DEB-3BB6-4B53-9031-49FA56211AB8}" dt="2020-09-28T11:59:24.836" v="3032" actId="114"/>
        <pc:sldMkLst>
          <pc:docMk/>
          <pc:sldMk cId="3620001579" sldId="389"/>
        </pc:sldMkLst>
        <pc:spChg chg="mod">
          <ac:chgData name="Thomas Pasquier" userId="65a57d93-3594-4ade-85de-8647ad8982c6" providerId="ADAL" clId="{A6798DEB-3BB6-4B53-9031-49FA56211AB8}" dt="2020-09-28T11:59:24.836" v="3032" actId="114"/>
          <ac:spMkLst>
            <pc:docMk/>
            <pc:sldMk cId="3620001579" sldId="389"/>
            <ac:spMk id="3" creationId="{BF6FE118-8425-4080-BD41-F14F7A1A042E}"/>
          </ac:spMkLst>
        </pc:spChg>
      </pc:sldChg>
      <pc:sldChg chg="addSp delSp modSp new mod modClrScheme chgLayout">
        <pc:chgData name="Thomas Pasquier" userId="65a57d93-3594-4ade-85de-8647ad8982c6" providerId="ADAL" clId="{A6798DEB-3BB6-4B53-9031-49FA56211AB8}" dt="2020-09-28T12:00:21.833" v="3053" actId="478"/>
        <pc:sldMkLst>
          <pc:docMk/>
          <pc:sldMk cId="4148831357" sldId="390"/>
        </pc:sldMkLst>
        <pc:spChg chg="del mod ord">
          <ac:chgData name="Thomas Pasquier" userId="65a57d93-3594-4ade-85de-8647ad8982c6" providerId="ADAL" clId="{A6798DEB-3BB6-4B53-9031-49FA56211AB8}" dt="2020-09-28T12:00:13.287" v="3034" actId="700"/>
          <ac:spMkLst>
            <pc:docMk/>
            <pc:sldMk cId="4148831357" sldId="390"/>
            <ac:spMk id="2" creationId="{39611961-5AED-41BC-94F3-22B1AEF6BBCA}"/>
          </ac:spMkLst>
        </pc:spChg>
        <pc:spChg chg="del mod ord">
          <ac:chgData name="Thomas Pasquier" userId="65a57d93-3594-4ade-85de-8647ad8982c6" providerId="ADAL" clId="{A6798DEB-3BB6-4B53-9031-49FA56211AB8}" dt="2020-09-28T12:00:13.287" v="3034" actId="700"/>
          <ac:spMkLst>
            <pc:docMk/>
            <pc:sldMk cId="4148831357" sldId="390"/>
            <ac:spMk id="3" creationId="{A82EA7D9-9B2E-4CF8-86BE-B94DD9FF7B3F}"/>
          </ac:spMkLst>
        </pc:spChg>
        <pc:spChg chg="add mod ord">
          <ac:chgData name="Thomas Pasquier" userId="65a57d93-3594-4ade-85de-8647ad8982c6" providerId="ADAL" clId="{A6798DEB-3BB6-4B53-9031-49FA56211AB8}" dt="2020-09-28T12:00:18.852" v="3052" actId="20577"/>
          <ac:spMkLst>
            <pc:docMk/>
            <pc:sldMk cId="4148831357" sldId="390"/>
            <ac:spMk id="4" creationId="{9BB393EC-439C-4591-9584-7F9F95C95697}"/>
          </ac:spMkLst>
        </pc:spChg>
        <pc:spChg chg="add del mod ord">
          <ac:chgData name="Thomas Pasquier" userId="65a57d93-3594-4ade-85de-8647ad8982c6" providerId="ADAL" clId="{A6798DEB-3BB6-4B53-9031-49FA56211AB8}" dt="2020-09-28T12:00:21.833" v="3053" actId="478"/>
          <ac:spMkLst>
            <pc:docMk/>
            <pc:sldMk cId="4148831357" sldId="390"/>
            <ac:spMk id="5" creationId="{33B12171-B7E5-4BB9-85DD-50B495E0165C}"/>
          </ac:spMkLst>
        </pc:spChg>
      </pc:sldChg>
      <pc:sldChg chg="addSp delSp modSp new mod modClrScheme chgLayout">
        <pc:chgData name="Thomas Pasquier" userId="65a57d93-3594-4ade-85de-8647ad8982c6" providerId="ADAL" clId="{A6798DEB-3BB6-4B53-9031-49FA56211AB8}" dt="2020-09-28T12:03:37.350" v="3532" actId="20577"/>
        <pc:sldMkLst>
          <pc:docMk/>
          <pc:sldMk cId="1455706929" sldId="391"/>
        </pc:sldMkLst>
        <pc:spChg chg="del mod ord">
          <ac:chgData name="Thomas Pasquier" userId="65a57d93-3594-4ade-85de-8647ad8982c6" providerId="ADAL" clId="{A6798DEB-3BB6-4B53-9031-49FA56211AB8}" dt="2020-09-28T12:00:33.087" v="3055" actId="700"/>
          <ac:spMkLst>
            <pc:docMk/>
            <pc:sldMk cId="1455706929" sldId="391"/>
            <ac:spMk id="2" creationId="{12BBF812-1D85-41CF-A26B-7A7728E8CC57}"/>
          </ac:spMkLst>
        </pc:spChg>
        <pc:spChg chg="del mod ord">
          <ac:chgData name="Thomas Pasquier" userId="65a57d93-3594-4ade-85de-8647ad8982c6" providerId="ADAL" clId="{A6798DEB-3BB6-4B53-9031-49FA56211AB8}" dt="2020-09-28T12:00:33.087" v="3055" actId="700"/>
          <ac:spMkLst>
            <pc:docMk/>
            <pc:sldMk cId="1455706929" sldId="391"/>
            <ac:spMk id="3" creationId="{B43E5D08-E888-400F-94A5-AFDAC7987DDB}"/>
          </ac:spMkLst>
        </pc:spChg>
        <pc:spChg chg="add mod ord">
          <ac:chgData name="Thomas Pasquier" userId="65a57d93-3594-4ade-85de-8647ad8982c6" providerId="ADAL" clId="{A6798DEB-3BB6-4B53-9031-49FA56211AB8}" dt="2020-09-28T12:00:38.709" v="3073" actId="20577"/>
          <ac:spMkLst>
            <pc:docMk/>
            <pc:sldMk cId="1455706929" sldId="391"/>
            <ac:spMk id="4" creationId="{4065882D-61A4-4464-9179-591AAA7B944B}"/>
          </ac:spMkLst>
        </pc:spChg>
        <pc:spChg chg="add mod ord">
          <ac:chgData name="Thomas Pasquier" userId="65a57d93-3594-4ade-85de-8647ad8982c6" providerId="ADAL" clId="{A6798DEB-3BB6-4B53-9031-49FA56211AB8}" dt="2020-09-28T12:03:37.350" v="3532" actId="20577"/>
          <ac:spMkLst>
            <pc:docMk/>
            <pc:sldMk cId="1455706929" sldId="391"/>
            <ac:spMk id="5" creationId="{61479B31-0BB4-4BAD-82E5-017F4743ED71}"/>
          </ac:spMkLst>
        </pc:spChg>
      </pc:sldChg>
    </pc:docChg>
  </pc:docChgLst>
  <pc:docChgLst>
    <pc:chgData name="Thomas Pasquier" userId="65a57d93-3594-4ade-85de-8647ad8982c6" providerId="ADAL" clId="{4CB41D1C-4A3B-4BE9-95EB-7AC86FAD2479}"/>
    <pc:docChg chg="custSel addSld delSld modSld sldOrd">
      <pc:chgData name="Thomas Pasquier" userId="65a57d93-3594-4ade-85de-8647ad8982c6" providerId="ADAL" clId="{4CB41D1C-4A3B-4BE9-95EB-7AC86FAD2479}" dt="2020-09-28T10:01:37.720" v="2961" actId="20577"/>
      <pc:docMkLst>
        <pc:docMk/>
      </pc:docMkLst>
      <pc:sldChg chg="modSp mod">
        <pc:chgData name="Thomas Pasquier" userId="65a57d93-3594-4ade-85de-8647ad8982c6" providerId="ADAL" clId="{4CB41D1C-4A3B-4BE9-95EB-7AC86FAD2479}" dt="2020-09-28T08:49:08.544" v="23" actId="20577"/>
        <pc:sldMkLst>
          <pc:docMk/>
          <pc:sldMk cId="2142012543" sldId="373"/>
        </pc:sldMkLst>
        <pc:spChg chg="mod">
          <ac:chgData name="Thomas Pasquier" userId="65a57d93-3594-4ade-85de-8647ad8982c6" providerId="ADAL" clId="{4CB41D1C-4A3B-4BE9-95EB-7AC86FAD2479}" dt="2020-09-28T08:49:08.544" v="23" actId="20577"/>
          <ac:spMkLst>
            <pc:docMk/>
            <pc:sldMk cId="2142012543" sldId="373"/>
            <ac:spMk id="4" creationId="{F8252081-293B-4AEE-9C06-481BD0DC5FB4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2251582181" sldId="374"/>
        </pc:sldMkLst>
      </pc:sldChg>
      <pc:sldChg chg="addSp delSp modSp new mod modClrScheme chgLayout">
        <pc:chgData name="Thomas Pasquier" userId="65a57d93-3594-4ade-85de-8647ad8982c6" providerId="ADAL" clId="{4CB41D1C-4A3B-4BE9-95EB-7AC86FAD2479}" dt="2020-09-28T08:52:53.848" v="282" actId="20577"/>
        <pc:sldMkLst>
          <pc:docMk/>
          <pc:sldMk cId="2732611758" sldId="374"/>
        </pc:sldMkLst>
        <pc:spChg chg="del mod ord">
          <ac:chgData name="Thomas Pasquier" userId="65a57d93-3594-4ade-85de-8647ad8982c6" providerId="ADAL" clId="{4CB41D1C-4A3B-4BE9-95EB-7AC86FAD2479}" dt="2020-09-28T08:49:24.909" v="26" actId="700"/>
          <ac:spMkLst>
            <pc:docMk/>
            <pc:sldMk cId="2732611758" sldId="374"/>
            <ac:spMk id="2" creationId="{E69D58F5-6CA9-484E-A7ED-32CED58FCFD1}"/>
          </ac:spMkLst>
        </pc:spChg>
        <pc:spChg chg="del mod ord">
          <ac:chgData name="Thomas Pasquier" userId="65a57d93-3594-4ade-85de-8647ad8982c6" providerId="ADAL" clId="{4CB41D1C-4A3B-4BE9-95EB-7AC86FAD2479}" dt="2020-09-28T08:49:24.909" v="26" actId="700"/>
          <ac:spMkLst>
            <pc:docMk/>
            <pc:sldMk cId="2732611758" sldId="374"/>
            <ac:spMk id="3" creationId="{EA760CF4-0AFC-47EE-BA9F-0EE4A8103050}"/>
          </ac:spMkLst>
        </pc:spChg>
        <pc:spChg chg="add mod ord">
          <ac:chgData name="Thomas Pasquier" userId="65a57d93-3594-4ade-85de-8647ad8982c6" providerId="ADAL" clId="{4CB41D1C-4A3B-4BE9-95EB-7AC86FAD2479}" dt="2020-09-28T08:49:41.654" v="46" actId="20577"/>
          <ac:spMkLst>
            <pc:docMk/>
            <pc:sldMk cId="2732611758" sldId="374"/>
            <ac:spMk id="4" creationId="{9423A002-3A8C-4D68-8BA6-11EE6BF1C9D9}"/>
          </ac:spMkLst>
        </pc:spChg>
        <pc:spChg chg="add mod ord">
          <ac:chgData name="Thomas Pasquier" userId="65a57d93-3594-4ade-85de-8647ad8982c6" providerId="ADAL" clId="{4CB41D1C-4A3B-4BE9-95EB-7AC86FAD2479}" dt="2020-09-28T08:52:53.848" v="282" actId="20577"/>
          <ac:spMkLst>
            <pc:docMk/>
            <pc:sldMk cId="2732611758" sldId="374"/>
            <ac:spMk id="5" creationId="{2FA9EBD5-4CEB-431A-8908-89602CC8AD50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1570844720" sldId="375"/>
        </pc:sldMkLst>
      </pc:sldChg>
      <pc:sldChg chg="modSp add mod">
        <pc:chgData name="Thomas Pasquier" userId="65a57d93-3594-4ade-85de-8647ad8982c6" providerId="ADAL" clId="{4CB41D1C-4A3B-4BE9-95EB-7AC86FAD2479}" dt="2020-09-28T08:54:05.682" v="557" actId="313"/>
        <pc:sldMkLst>
          <pc:docMk/>
          <pc:sldMk cId="1844166408" sldId="375"/>
        </pc:sldMkLst>
        <pc:spChg chg="mod">
          <ac:chgData name="Thomas Pasquier" userId="65a57d93-3594-4ade-85de-8647ad8982c6" providerId="ADAL" clId="{4CB41D1C-4A3B-4BE9-95EB-7AC86FAD2479}" dt="2020-09-28T08:54:05.682" v="557" actId="313"/>
          <ac:spMkLst>
            <pc:docMk/>
            <pc:sldMk cId="1844166408" sldId="375"/>
            <ac:spMk id="5" creationId="{2FA9EBD5-4CEB-431A-8908-89602CC8AD50}"/>
          </ac:spMkLst>
        </pc:spChg>
      </pc:sldChg>
      <pc:sldChg chg="addSp delSp modSp new mod">
        <pc:chgData name="Thomas Pasquier" userId="65a57d93-3594-4ade-85de-8647ad8982c6" providerId="ADAL" clId="{4CB41D1C-4A3B-4BE9-95EB-7AC86FAD2479}" dt="2020-09-28T08:57:46.269" v="677" actId="20577"/>
        <pc:sldMkLst>
          <pc:docMk/>
          <pc:sldMk cId="3503460353" sldId="376"/>
        </pc:sldMkLst>
        <pc:spChg chg="mod">
          <ac:chgData name="Thomas Pasquier" userId="65a57d93-3594-4ade-85de-8647ad8982c6" providerId="ADAL" clId="{4CB41D1C-4A3B-4BE9-95EB-7AC86FAD2479}" dt="2020-09-28T08:55:34.129" v="585" actId="20577"/>
          <ac:spMkLst>
            <pc:docMk/>
            <pc:sldMk cId="3503460353" sldId="376"/>
            <ac:spMk id="2" creationId="{565845ED-BD9B-4964-A9E7-45914F3A6927}"/>
          </ac:spMkLst>
        </pc:spChg>
        <pc:spChg chg="del">
          <ac:chgData name="Thomas Pasquier" userId="65a57d93-3594-4ade-85de-8647ad8982c6" providerId="ADAL" clId="{4CB41D1C-4A3B-4BE9-95EB-7AC86FAD2479}" dt="2020-09-28T08:55:37.551" v="586" actId="478"/>
          <ac:spMkLst>
            <pc:docMk/>
            <pc:sldMk cId="3503460353" sldId="376"/>
            <ac:spMk id="3" creationId="{CCB9F6EB-0056-498E-A718-B3139E4CF9C2}"/>
          </ac:spMkLst>
        </pc:spChg>
        <pc:spChg chg="add mod">
          <ac:chgData name="Thomas Pasquier" userId="65a57d93-3594-4ade-85de-8647ad8982c6" providerId="ADAL" clId="{4CB41D1C-4A3B-4BE9-95EB-7AC86FAD2479}" dt="2020-09-28T08:55:49.998" v="594" actId="20577"/>
          <ac:spMkLst>
            <pc:docMk/>
            <pc:sldMk cId="3503460353" sldId="376"/>
            <ac:spMk id="4" creationId="{4AD6A6DE-F276-4A8D-94EF-599332307FB6}"/>
          </ac:spMkLst>
        </pc:spChg>
        <pc:spChg chg="add mod">
          <ac:chgData name="Thomas Pasquier" userId="65a57d93-3594-4ade-85de-8647ad8982c6" providerId="ADAL" clId="{4CB41D1C-4A3B-4BE9-95EB-7AC86FAD2479}" dt="2020-09-28T08:55:58.620" v="602" actId="20577"/>
          <ac:spMkLst>
            <pc:docMk/>
            <pc:sldMk cId="3503460353" sldId="376"/>
            <ac:spMk id="6" creationId="{C27D7B9A-F7ED-4409-A4CC-5B17505E8F6A}"/>
          </ac:spMkLst>
        </pc:spChg>
        <pc:spChg chg="add mod">
          <ac:chgData name="Thomas Pasquier" userId="65a57d93-3594-4ade-85de-8647ad8982c6" providerId="ADAL" clId="{4CB41D1C-4A3B-4BE9-95EB-7AC86FAD2479}" dt="2020-09-28T08:56:27.544" v="631" actId="1076"/>
          <ac:spMkLst>
            <pc:docMk/>
            <pc:sldMk cId="3503460353" sldId="376"/>
            <ac:spMk id="7" creationId="{04116B20-3861-4FD0-BD3D-F4C429E1D857}"/>
          </ac:spMkLst>
        </pc:spChg>
        <pc:spChg chg="add mod">
          <ac:chgData name="Thomas Pasquier" userId="65a57d93-3594-4ade-85de-8647ad8982c6" providerId="ADAL" clId="{4CB41D1C-4A3B-4BE9-95EB-7AC86FAD2479}" dt="2020-09-28T08:56:46.218" v="649" actId="20577"/>
          <ac:spMkLst>
            <pc:docMk/>
            <pc:sldMk cId="3503460353" sldId="376"/>
            <ac:spMk id="8" creationId="{846A862A-2495-4A1F-A120-85D5E0DC3EA6}"/>
          </ac:spMkLst>
        </pc:spChg>
        <pc:spChg chg="add mod">
          <ac:chgData name="Thomas Pasquier" userId="65a57d93-3594-4ade-85de-8647ad8982c6" providerId="ADAL" clId="{4CB41D1C-4A3B-4BE9-95EB-7AC86FAD2479}" dt="2020-09-28T08:57:04.393" v="662" actId="20577"/>
          <ac:spMkLst>
            <pc:docMk/>
            <pc:sldMk cId="3503460353" sldId="376"/>
            <ac:spMk id="10" creationId="{6F56E141-77AC-4AD2-A53F-6ABC61238314}"/>
          </ac:spMkLst>
        </pc:spChg>
        <pc:spChg chg="add del">
          <ac:chgData name="Thomas Pasquier" userId="65a57d93-3594-4ade-85de-8647ad8982c6" providerId="ADAL" clId="{4CB41D1C-4A3B-4BE9-95EB-7AC86FAD2479}" dt="2020-09-28T08:57:25.188" v="664" actId="478"/>
          <ac:spMkLst>
            <pc:docMk/>
            <pc:sldMk cId="3503460353" sldId="376"/>
            <ac:spMk id="11" creationId="{7728F5A9-2836-4F86-B8E0-954C126B396A}"/>
          </ac:spMkLst>
        </pc:spChg>
        <pc:spChg chg="add mod">
          <ac:chgData name="Thomas Pasquier" userId="65a57d93-3594-4ade-85de-8647ad8982c6" providerId="ADAL" clId="{4CB41D1C-4A3B-4BE9-95EB-7AC86FAD2479}" dt="2020-09-28T08:57:46.269" v="677" actId="20577"/>
          <ac:spMkLst>
            <pc:docMk/>
            <pc:sldMk cId="3503460353" sldId="376"/>
            <ac:spMk id="12" creationId="{B9CA429C-8920-406E-818C-0C1B8B4238A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619896470" sldId="376"/>
        </pc:sldMkLst>
      </pc:sldChg>
      <pc:sldChg chg="addSp modSp add mod">
        <pc:chgData name="Thomas Pasquier" userId="65a57d93-3594-4ade-85de-8647ad8982c6" providerId="ADAL" clId="{4CB41D1C-4A3B-4BE9-95EB-7AC86FAD2479}" dt="2020-09-28T09:03:58.757" v="803" actId="1076"/>
        <pc:sldMkLst>
          <pc:docMk/>
          <pc:sldMk cId="2155991157" sldId="377"/>
        </pc:sldMkLst>
        <pc:spChg chg="add mod">
          <ac:chgData name="Thomas Pasquier" userId="65a57d93-3594-4ade-85de-8647ad8982c6" providerId="ADAL" clId="{4CB41D1C-4A3B-4BE9-95EB-7AC86FAD2479}" dt="2020-09-28T09:03:58.757" v="803" actId="1076"/>
          <ac:spMkLst>
            <pc:docMk/>
            <pc:sldMk cId="2155991157" sldId="377"/>
            <ac:spMk id="3" creationId="{D78143EB-332E-4BCF-9733-EBE95E848BDB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873003067" sldId="377"/>
        </pc:sldMkLst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154089252" sldId="378"/>
        </pc:sldMkLst>
      </pc:sldChg>
      <pc:sldChg chg="modSp new mod">
        <pc:chgData name="Thomas Pasquier" userId="65a57d93-3594-4ade-85de-8647ad8982c6" providerId="ADAL" clId="{4CB41D1C-4A3B-4BE9-95EB-7AC86FAD2479}" dt="2020-09-28T09:40:50.929" v="1130" actId="20577"/>
        <pc:sldMkLst>
          <pc:docMk/>
          <pc:sldMk cId="3575126853" sldId="378"/>
        </pc:sldMkLst>
        <pc:spChg chg="mod">
          <ac:chgData name="Thomas Pasquier" userId="65a57d93-3594-4ade-85de-8647ad8982c6" providerId="ADAL" clId="{4CB41D1C-4A3B-4BE9-95EB-7AC86FAD2479}" dt="2020-09-28T09:04:07.684" v="822" actId="20577"/>
          <ac:spMkLst>
            <pc:docMk/>
            <pc:sldMk cId="3575126853" sldId="378"/>
            <ac:spMk id="2" creationId="{029CE89D-1125-4D42-8303-34CCCDABE221}"/>
          </ac:spMkLst>
        </pc:spChg>
        <pc:spChg chg="mod">
          <ac:chgData name="Thomas Pasquier" userId="65a57d93-3594-4ade-85de-8647ad8982c6" providerId="ADAL" clId="{4CB41D1C-4A3B-4BE9-95EB-7AC86FAD2479}" dt="2020-09-28T09:40:50.929" v="1130" actId="20577"/>
          <ac:spMkLst>
            <pc:docMk/>
            <pc:sldMk cId="3575126853" sldId="378"/>
            <ac:spMk id="3" creationId="{F661D190-4F38-4B58-B0B1-414AF62F50FA}"/>
          </ac:spMkLst>
        </pc:spChg>
      </pc:sldChg>
      <pc:sldChg chg="modSp add mod">
        <pc:chgData name="Thomas Pasquier" userId="65a57d93-3594-4ade-85de-8647ad8982c6" providerId="ADAL" clId="{4CB41D1C-4A3B-4BE9-95EB-7AC86FAD2479}" dt="2020-09-28T09:41:05.952" v="1162" actId="20577"/>
        <pc:sldMkLst>
          <pc:docMk/>
          <pc:sldMk cId="3115622605" sldId="379"/>
        </pc:sldMkLst>
        <pc:spChg chg="mod">
          <ac:chgData name="Thomas Pasquier" userId="65a57d93-3594-4ade-85de-8647ad8982c6" providerId="ADAL" clId="{4CB41D1C-4A3B-4BE9-95EB-7AC86FAD2479}" dt="2020-09-28T09:41:05.952" v="1162" actId="20577"/>
          <ac:spMkLst>
            <pc:docMk/>
            <pc:sldMk cId="3115622605" sldId="379"/>
            <ac:spMk id="3" creationId="{F661D190-4F38-4B58-B0B1-414AF62F50FA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614667175" sldId="379"/>
        </pc:sldMkLst>
      </pc:sldChg>
      <pc:sldChg chg="modSp new mod">
        <pc:chgData name="Thomas Pasquier" userId="65a57d93-3594-4ade-85de-8647ad8982c6" providerId="ADAL" clId="{4CB41D1C-4A3B-4BE9-95EB-7AC86FAD2479}" dt="2020-09-28T09:45:11.031" v="1432" actId="20577"/>
        <pc:sldMkLst>
          <pc:docMk/>
          <pc:sldMk cId="840236832" sldId="380"/>
        </pc:sldMkLst>
        <pc:spChg chg="mod">
          <ac:chgData name="Thomas Pasquier" userId="65a57d93-3594-4ade-85de-8647ad8982c6" providerId="ADAL" clId="{4CB41D1C-4A3B-4BE9-95EB-7AC86FAD2479}" dt="2020-09-28T09:43:34.337" v="1168" actId="20577"/>
          <ac:spMkLst>
            <pc:docMk/>
            <pc:sldMk cId="840236832" sldId="380"/>
            <ac:spMk id="2" creationId="{4661F1DD-BD73-4A15-B49D-56614E9BC037}"/>
          </ac:spMkLst>
        </pc:spChg>
        <pc:spChg chg="mod">
          <ac:chgData name="Thomas Pasquier" userId="65a57d93-3594-4ade-85de-8647ad8982c6" providerId="ADAL" clId="{4CB41D1C-4A3B-4BE9-95EB-7AC86FAD2479}" dt="2020-09-28T09:45:11.031" v="1432" actId="20577"/>
          <ac:spMkLst>
            <pc:docMk/>
            <pc:sldMk cId="840236832" sldId="380"/>
            <ac:spMk id="3" creationId="{533E902E-AB10-4F9F-8E68-3D9C8AC2DE6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2198475129" sldId="380"/>
        </pc:sldMkLst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876588507" sldId="381"/>
        </pc:sldMkLst>
      </pc:sldChg>
      <pc:sldChg chg="modSp new mod">
        <pc:chgData name="Thomas Pasquier" userId="65a57d93-3594-4ade-85de-8647ad8982c6" providerId="ADAL" clId="{4CB41D1C-4A3B-4BE9-95EB-7AC86FAD2479}" dt="2020-09-28T09:48:54.947" v="1883" actId="20577"/>
        <pc:sldMkLst>
          <pc:docMk/>
          <pc:sldMk cId="1221376248" sldId="381"/>
        </pc:sldMkLst>
        <pc:spChg chg="mod">
          <ac:chgData name="Thomas Pasquier" userId="65a57d93-3594-4ade-85de-8647ad8982c6" providerId="ADAL" clId="{4CB41D1C-4A3B-4BE9-95EB-7AC86FAD2479}" dt="2020-09-28T09:45:54.485" v="1442" actId="20577"/>
          <ac:spMkLst>
            <pc:docMk/>
            <pc:sldMk cId="1221376248" sldId="381"/>
            <ac:spMk id="2" creationId="{9F7B615D-2531-407A-A1B0-016CAB39C416}"/>
          </ac:spMkLst>
        </pc:spChg>
        <pc:spChg chg="mod">
          <ac:chgData name="Thomas Pasquier" userId="65a57d93-3594-4ade-85de-8647ad8982c6" providerId="ADAL" clId="{4CB41D1C-4A3B-4BE9-95EB-7AC86FAD2479}" dt="2020-09-28T09:48:54.947" v="1883" actId="20577"/>
          <ac:spMkLst>
            <pc:docMk/>
            <pc:sldMk cId="1221376248" sldId="381"/>
            <ac:spMk id="3" creationId="{CF6CF06C-4BDE-4DDA-98D9-41FBF8063462}"/>
          </ac:spMkLst>
        </pc:spChg>
      </pc:sldChg>
      <pc:sldChg chg="modSp new mod ord">
        <pc:chgData name="Thomas Pasquier" userId="65a57d93-3594-4ade-85de-8647ad8982c6" providerId="ADAL" clId="{4CB41D1C-4A3B-4BE9-95EB-7AC86FAD2479}" dt="2020-09-28T10:01:37.720" v="2961" actId="20577"/>
        <pc:sldMkLst>
          <pc:docMk/>
          <pc:sldMk cId="3494504037" sldId="382"/>
        </pc:sldMkLst>
        <pc:spChg chg="mod">
          <ac:chgData name="Thomas Pasquier" userId="65a57d93-3594-4ade-85de-8647ad8982c6" providerId="ADAL" clId="{4CB41D1C-4A3B-4BE9-95EB-7AC86FAD2479}" dt="2020-09-28T09:55:55.674" v="2522" actId="20577"/>
          <ac:spMkLst>
            <pc:docMk/>
            <pc:sldMk cId="3494504037" sldId="382"/>
            <ac:spMk id="2" creationId="{E9940E72-495C-4339-9EE7-DDDE4FAE9A22}"/>
          </ac:spMkLst>
        </pc:spChg>
        <pc:spChg chg="mod">
          <ac:chgData name="Thomas Pasquier" userId="65a57d93-3594-4ade-85de-8647ad8982c6" providerId="ADAL" clId="{4CB41D1C-4A3B-4BE9-95EB-7AC86FAD2479}" dt="2020-09-28T10:01:37.720" v="2961" actId="20577"/>
          <ac:spMkLst>
            <pc:docMk/>
            <pc:sldMk cId="3494504037" sldId="382"/>
            <ac:spMk id="3" creationId="{00B5139C-0132-46A9-8557-943E6E784905}"/>
          </ac:spMkLst>
        </pc:spChg>
      </pc:sldChg>
      <pc:sldChg chg="del">
        <pc:chgData name="Thomas Pasquier" userId="65a57d93-3594-4ade-85de-8647ad8982c6" providerId="ADAL" clId="{4CB41D1C-4A3B-4BE9-95EB-7AC86FAD2479}" dt="2020-09-28T08:49:16.675" v="24" actId="47"/>
        <pc:sldMkLst>
          <pc:docMk/>
          <pc:sldMk cId="3852352218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7B9C-24A7-4268-AA44-9966AC1BCA7F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8B46F-9DB1-49E4-A7FC-EF5F410147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3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FEE-421B-4C81-8513-0D96FEA8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1E18-7BD9-40B5-A835-3F3D85A4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6811-98F6-43AC-9101-B01DD094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9A7C-90F4-4F51-A3DD-6A301587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4AE7-9DC7-4CF4-B6BE-A4DE0586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0DE-072C-4607-86B4-CDB14188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D168A-B749-4E24-A615-43BE9970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6F4-A6D2-4171-990B-07C1C4EF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4DA1-321B-40FE-ABD1-4F386EC4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C18E-25E8-42E1-8D8A-1374A1D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5F076-4FC3-4BF9-98B2-620821D6B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3E25B-7FB2-410C-9560-9B0AF60E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8436-9DBE-4960-895B-9F45BB96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F753-B2C0-4A4E-BA60-51C64269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4CDD-3F65-49B5-A052-58D3657D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60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7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9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4DAD-0DED-41FB-A16F-99969EC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EA2A-BABA-4E11-A807-4ABD355D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9D4B-3850-461E-827D-230B9007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F7B64-BE8D-4026-B162-122BCB9A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D735-F4C7-4397-BD64-7140044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2122-0BA2-4256-841A-3E4EE12A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8DF7-D5AE-442C-A638-17619503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5836-AD6E-4B5E-A18C-182776CD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659C-2231-4AC3-9899-1D092B0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7C8C-9A55-4990-8A40-BDCB6BD8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4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5364-257E-4787-A8DF-B5E25FB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6438-0838-4AB0-8BC2-B6BF422FC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8FF7A-463B-403F-8521-5E92AC2C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0C531-412C-49D4-931C-C686788B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6389-5905-4FFA-ABD5-0ABCFADB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3868-82E2-4B48-AF09-B1D6721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5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76CD-FC63-40E0-9FDC-BBBDBD59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89A0-4343-4F31-91F0-946712BD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BC19-CA60-4648-A1B7-83D3AD3E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AD790-A8C4-4F83-AF7D-986322606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93BD1-4FC6-4DDF-B462-51FE0C830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D4B92-A1D3-4EAB-9116-D20713BC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167D0-F935-449F-9B99-77EB3BAC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C7EF3-1971-4D83-81C6-DC95A982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6B8-A89B-44D3-AE4E-0A1453D3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12410-215C-4D8A-850F-6167DF48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E201-AD0D-458C-8F55-991427C0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0823-A8FD-4F51-9BBA-B1B8E75D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7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735DE-A3EE-4482-8640-B6720283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A14FE-2A89-4281-8772-CFE0CE29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F5B8-24F9-4EED-889A-7BD174A7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5E34-E61A-4D9A-834D-7CF851A1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EFBC-128D-4A23-A9D3-B637FEEE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FDFC1-F2CA-42D9-B2F0-D8C5AB69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DBC22-1660-41CB-A59C-1372BAFD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CE3A-1E2D-45B1-BB9D-1E5765F7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333D-3191-4C46-8D45-B9ABD34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090D-97B8-4618-A6D3-70FC90C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755EA-A1B8-4690-8D16-8C2BADDAB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84CF-9B7F-4D40-87B0-3423F3F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E110-EF07-404F-91DC-3D62A38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F9B6-9EEA-4299-A29D-B28D9D9B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2514-0B68-4EA2-BEA2-102525C3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D6F1-15A4-4EFC-A8E5-A070BDFE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F40-3202-445C-9B02-8F43C882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090D-1AD8-4780-9D81-8B7A7493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2237-4E25-485D-B430-8DC4DC5BD9F3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73E39-DF96-4633-B256-FF151C8AB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A480-76DC-45D5-B984-D26E10238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C14A-1543-4482-A365-4B6007D49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200" dirty="0"/>
              <a:t>Systems &amp; Software Security</a:t>
            </a:r>
            <a:br>
              <a:rPr lang="en-US" dirty="0"/>
            </a:br>
            <a:r>
              <a:rPr lang="en-US" sz="3733" dirty="0"/>
              <a:t>COMSM0050</a:t>
            </a:r>
            <a:br>
              <a:rPr lang="en-US" sz="3733" dirty="0"/>
            </a:br>
            <a:r>
              <a:rPr lang="en-US" sz="3733" dirty="0"/>
              <a:t>2020/2021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5450-B6C8-437B-854C-519D15F8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implementation example</a:t>
            </a:r>
            <a:endParaRPr lang="en-GB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5F64DA-142B-45D6-B64B-AE6157178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02" y="2858195"/>
            <a:ext cx="5604996" cy="2286198"/>
          </a:xfrm>
        </p:spPr>
      </p:pic>
    </p:spTree>
    <p:extLst>
      <p:ext uri="{BB962C8B-B14F-4D97-AF65-F5344CB8AC3E}">
        <p14:creationId xmlns:p14="http://schemas.microsoft.com/office/powerpoint/2010/main" val="263087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B446-7E18-4C7F-A47D-B88D2551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8724-CAAA-44C4-B65F-168575DD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 MAC</a:t>
            </a:r>
          </a:p>
          <a:p>
            <a:r>
              <a:rPr lang="en-US" dirty="0"/>
              <a:t>Combine two approaches popular in the 90s:</a:t>
            </a:r>
          </a:p>
          <a:p>
            <a:pPr lvl="1"/>
            <a:r>
              <a:rPr lang="en-US" dirty="0"/>
              <a:t>Type Enforcement (TE)</a:t>
            </a:r>
          </a:p>
          <a:p>
            <a:pPr lvl="1"/>
            <a:r>
              <a:rPr lang="en-US" dirty="0"/>
              <a:t>Role Based Access Control (RBAC)</a:t>
            </a:r>
          </a:p>
          <a:p>
            <a:r>
              <a:rPr lang="en-GB" dirty="0"/>
              <a:t>Labels all subjects with a security context</a:t>
            </a:r>
          </a:p>
          <a:p>
            <a:pPr lvl="1"/>
            <a:r>
              <a:rPr lang="en-GB" dirty="0"/>
              <a:t>User</a:t>
            </a:r>
          </a:p>
          <a:p>
            <a:pPr lvl="1"/>
            <a:r>
              <a:rPr lang="en-GB" dirty="0"/>
              <a:t>Domain</a:t>
            </a:r>
          </a:p>
          <a:p>
            <a:pPr lvl="1"/>
            <a:r>
              <a:rPr lang="en-GB" dirty="0"/>
              <a:t>Role</a:t>
            </a:r>
          </a:p>
          <a:p>
            <a:r>
              <a:rPr lang="en-GB" dirty="0"/>
              <a:t>Rules describe what each subject domains can do to an object domains</a:t>
            </a:r>
          </a:p>
        </p:txBody>
      </p:sp>
    </p:spTree>
    <p:extLst>
      <p:ext uri="{BB962C8B-B14F-4D97-AF65-F5344CB8AC3E}">
        <p14:creationId xmlns:p14="http://schemas.microsoft.com/office/powerpoint/2010/main" val="116803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4E81-BD10-48D4-831A-90A704F1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E118-8425-4080-BD41-F14F7A1A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contains information that should be read by any user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 contains sensitive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57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C8BF-07AF-49D8-9FD8-CB3E08C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52C1B4-E266-4A62-9901-5FA5E5DC0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allow </a:t>
            </a:r>
            <a:r>
              <a:rPr lang="en-US" sz="2000" dirty="0" err="1"/>
              <a:t>user_t</a:t>
            </a:r>
            <a:r>
              <a:rPr lang="en-US" sz="2000" dirty="0"/>
              <a:t> </a:t>
            </a:r>
            <a:r>
              <a:rPr lang="en-US" sz="2000" dirty="0" err="1"/>
              <a:t>public_t</a:t>
            </a:r>
            <a:r>
              <a:rPr lang="en-US" sz="2000" dirty="0"/>
              <a:t> : file read</a:t>
            </a:r>
            <a:endParaRPr lang="en-GB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247CBE-6580-4A86-80EE-5C814C59D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user_t</a:t>
            </a:r>
            <a:r>
              <a:rPr lang="en-US" dirty="0"/>
              <a:t>: “normal user”</a:t>
            </a:r>
          </a:p>
          <a:p>
            <a:r>
              <a:rPr lang="en-US" dirty="0" err="1"/>
              <a:t>public_t</a:t>
            </a:r>
            <a:r>
              <a:rPr lang="en-US" dirty="0"/>
              <a:t>: “normal object”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Normal users are allowed to read normal files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82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C8BF-07AF-49D8-9FD8-CB3E08C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52C1B4-E266-4A62-9901-5FA5E5DC0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allow </a:t>
            </a:r>
            <a:r>
              <a:rPr lang="en-US" sz="2000" dirty="0" err="1"/>
              <a:t>passwd_t</a:t>
            </a:r>
            <a:r>
              <a:rPr lang="en-US" sz="2000" dirty="0"/>
              <a:t> </a:t>
            </a:r>
            <a:r>
              <a:rPr lang="en-US" sz="2000" dirty="0" err="1"/>
              <a:t>passwd_data_t</a:t>
            </a:r>
            <a:r>
              <a:rPr lang="en-US" sz="2000" dirty="0"/>
              <a:t> : file {read write}</a:t>
            </a:r>
            <a:endParaRPr lang="en-GB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247CBE-6580-4A86-80EE-5C814C59D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in </a:t>
            </a:r>
            <a:r>
              <a:rPr lang="en-US" dirty="0" err="1"/>
              <a:t>passwd_t</a:t>
            </a:r>
            <a:r>
              <a:rPr lang="en-US" dirty="0"/>
              <a:t> domain can have read/write access to file in the </a:t>
            </a:r>
            <a:r>
              <a:rPr lang="en-US" dirty="0" err="1"/>
              <a:t>passwd_data_t</a:t>
            </a:r>
            <a:r>
              <a:rPr lang="en-US" dirty="0"/>
              <a:t> domain.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36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C8BF-07AF-49D8-9FD8-CB3E08C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52C1B4-E266-4A62-9901-5FA5E5DC0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allow </a:t>
            </a:r>
            <a:r>
              <a:rPr lang="en-US" sz="2000" dirty="0" err="1"/>
              <a:t>user_t</a:t>
            </a:r>
            <a:r>
              <a:rPr lang="en-US" sz="2000" dirty="0"/>
              <a:t> </a:t>
            </a:r>
            <a:r>
              <a:rPr lang="en-US" sz="2000" dirty="0" err="1"/>
              <a:t>passwd_exec_t</a:t>
            </a:r>
            <a:r>
              <a:rPr lang="en-US" sz="2000" dirty="0"/>
              <a:t> : file execute</a:t>
            </a:r>
          </a:p>
          <a:p>
            <a:pPr marL="0" indent="0">
              <a:buNone/>
            </a:pPr>
            <a:r>
              <a:rPr lang="en-US" sz="2000" dirty="0"/>
              <a:t>allow </a:t>
            </a:r>
            <a:r>
              <a:rPr lang="en-US" sz="2000" dirty="0" err="1"/>
              <a:t>user_t</a:t>
            </a:r>
            <a:r>
              <a:rPr lang="en-US" sz="2000" dirty="0"/>
              <a:t> </a:t>
            </a:r>
            <a:r>
              <a:rPr lang="en-US" sz="2000" dirty="0" err="1"/>
              <a:t>passwd_t</a:t>
            </a:r>
            <a:r>
              <a:rPr lang="en-US" sz="2000" dirty="0"/>
              <a:t> : process transition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247CBE-6580-4A86-80EE-5C814C59D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 normal users to actually execute the passwd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 rules allows the domain to transition when </a:t>
            </a:r>
            <a:r>
              <a:rPr lang="en-US" dirty="0" err="1"/>
              <a:t>passwd_t</a:t>
            </a:r>
            <a:r>
              <a:rPr lang="en-US" dirty="0"/>
              <a:t> is executed.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35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C8BF-07AF-49D8-9FD8-CB3E08C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52C1B4-E266-4A62-9901-5FA5E5DC0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type_transition</a:t>
            </a:r>
            <a:r>
              <a:rPr lang="en-US" sz="2000" dirty="0"/>
              <a:t> </a:t>
            </a:r>
            <a:r>
              <a:rPr lang="en-US" sz="2000" dirty="0" err="1"/>
              <a:t>user_t</a:t>
            </a:r>
            <a:r>
              <a:rPr lang="en-US" sz="2000" dirty="0"/>
              <a:t> </a:t>
            </a:r>
            <a:r>
              <a:rPr lang="en-US" sz="2000" dirty="0" err="1"/>
              <a:t>passwd_exec_t</a:t>
            </a:r>
            <a:r>
              <a:rPr lang="en-US" sz="2000" dirty="0"/>
              <a:t> : process </a:t>
            </a:r>
            <a:r>
              <a:rPr lang="en-US" sz="2000" dirty="0" err="1"/>
              <a:t>passwd_t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247CBE-6580-4A86-80EE-5C814C59D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rules that actually makes the transition happen.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73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4E81-BD10-48D4-831A-90A704F1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E118-8425-4080-BD41-F14F7A1A0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contains information that should be read by any user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 contains sensitive information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i="1" dirty="0"/>
              <a:t>allow </a:t>
            </a:r>
            <a:r>
              <a:rPr lang="en-US" sz="2800" i="1" dirty="0" err="1"/>
              <a:t>user_t</a:t>
            </a:r>
            <a:r>
              <a:rPr lang="en-US" sz="2800" i="1" dirty="0"/>
              <a:t> </a:t>
            </a:r>
            <a:r>
              <a:rPr lang="en-US" sz="2800" i="1" dirty="0" err="1"/>
              <a:t>public_t</a:t>
            </a:r>
            <a:r>
              <a:rPr lang="en-US" sz="2800" i="1" dirty="0"/>
              <a:t> : file read</a:t>
            </a:r>
          </a:p>
          <a:p>
            <a:pPr marL="0" indent="0">
              <a:buNone/>
            </a:pPr>
            <a:r>
              <a:rPr lang="en-US" sz="2800" i="1" dirty="0"/>
              <a:t>allow </a:t>
            </a:r>
            <a:r>
              <a:rPr lang="en-US" sz="2800" i="1" dirty="0" err="1"/>
              <a:t>passwd_t</a:t>
            </a:r>
            <a:r>
              <a:rPr lang="en-US" sz="2800" i="1" dirty="0"/>
              <a:t> </a:t>
            </a:r>
            <a:r>
              <a:rPr lang="en-US" sz="2800" i="1" dirty="0" err="1"/>
              <a:t>passwd_data_t</a:t>
            </a:r>
            <a:r>
              <a:rPr lang="en-US" sz="2800" i="1" dirty="0"/>
              <a:t> : file {read write}</a:t>
            </a:r>
          </a:p>
          <a:p>
            <a:pPr marL="0" indent="0">
              <a:buNone/>
            </a:pPr>
            <a:r>
              <a:rPr lang="en-US" sz="2800" i="1" dirty="0"/>
              <a:t>allow </a:t>
            </a:r>
            <a:r>
              <a:rPr lang="en-US" sz="2800" i="1" dirty="0" err="1"/>
              <a:t>user_t</a:t>
            </a:r>
            <a:r>
              <a:rPr lang="en-US" sz="2800" i="1" dirty="0"/>
              <a:t> </a:t>
            </a:r>
            <a:r>
              <a:rPr lang="en-US" sz="2800" i="1" dirty="0" err="1"/>
              <a:t>passwd_exec_t</a:t>
            </a:r>
            <a:r>
              <a:rPr lang="en-US" sz="2800" i="1" dirty="0"/>
              <a:t> : file execute</a:t>
            </a:r>
          </a:p>
          <a:p>
            <a:pPr marL="0" indent="0">
              <a:buNone/>
            </a:pPr>
            <a:r>
              <a:rPr lang="en-US" sz="2800" i="1" dirty="0"/>
              <a:t>allow </a:t>
            </a:r>
            <a:r>
              <a:rPr lang="en-US" sz="2800" i="1" dirty="0" err="1"/>
              <a:t>user_t</a:t>
            </a:r>
            <a:r>
              <a:rPr lang="en-US" sz="2800" i="1" dirty="0"/>
              <a:t> </a:t>
            </a:r>
            <a:r>
              <a:rPr lang="en-US" sz="2800" i="1" dirty="0" err="1"/>
              <a:t>passwd_t</a:t>
            </a:r>
            <a:r>
              <a:rPr lang="en-US" sz="2800" i="1" dirty="0"/>
              <a:t> : process transition</a:t>
            </a:r>
          </a:p>
          <a:p>
            <a:pPr marL="0" indent="0">
              <a:buNone/>
            </a:pPr>
            <a:r>
              <a:rPr lang="en-US" sz="2800" i="1" dirty="0" err="1"/>
              <a:t>type_transition</a:t>
            </a:r>
            <a:r>
              <a:rPr lang="en-US" sz="2800" i="1" dirty="0"/>
              <a:t> </a:t>
            </a:r>
            <a:r>
              <a:rPr lang="en-US" sz="2800" i="1" dirty="0" err="1"/>
              <a:t>user_t</a:t>
            </a:r>
            <a:r>
              <a:rPr lang="en-US" sz="2800" i="1" dirty="0"/>
              <a:t> </a:t>
            </a:r>
            <a:r>
              <a:rPr lang="en-US" sz="2800" i="1" dirty="0" err="1"/>
              <a:t>passwd_exec_t</a:t>
            </a:r>
            <a:r>
              <a:rPr lang="en-US" sz="2800" i="1" dirty="0"/>
              <a:t> : process </a:t>
            </a:r>
            <a:r>
              <a:rPr lang="en-US" sz="2800" i="1" dirty="0" err="1"/>
              <a:t>passwd_t</a:t>
            </a:r>
            <a:endParaRPr lang="en-GB" sz="2800" i="1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00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B393EC-439C-4591-9584-7F9F95C95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3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5882D-61A4-4464-9179-591AAA7B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think?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79B31-0BB4-4BAD-82E5-017F474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extremely complicated!</a:t>
            </a:r>
          </a:p>
          <a:p>
            <a:r>
              <a:rPr lang="en-US" dirty="0"/>
              <a:t>Available in Linux distributions (you can try it out on Fedora)</a:t>
            </a:r>
          </a:p>
          <a:p>
            <a:r>
              <a:rPr lang="en-US" dirty="0"/>
              <a:t>NSA provides a reference policy</a:t>
            </a:r>
          </a:p>
          <a:p>
            <a:r>
              <a:rPr lang="en-US" dirty="0"/>
              <a:t>It is hard to live with</a:t>
            </a:r>
          </a:p>
          <a:p>
            <a:pPr lvl="1"/>
            <a:r>
              <a:rPr lang="en-US" dirty="0"/>
              <a:t>Policy of around 20,000 rules</a:t>
            </a:r>
          </a:p>
          <a:p>
            <a:r>
              <a:rPr lang="en-US" dirty="0"/>
              <a:t>Most popular </a:t>
            </a:r>
            <a:r>
              <a:rPr lang="en-US" dirty="0" err="1"/>
              <a:t>SELinux</a:t>
            </a:r>
            <a:r>
              <a:rPr lang="en-US" dirty="0"/>
              <a:t> query?</a:t>
            </a:r>
          </a:p>
          <a:p>
            <a:pPr lvl="1"/>
            <a:r>
              <a:rPr lang="en-US" dirty="0"/>
              <a:t>How to turn off </a:t>
            </a:r>
            <a:r>
              <a:rPr lang="en-US" dirty="0" err="1"/>
              <a:t>SELinux</a:t>
            </a:r>
            <a:endParaRPr lang="en-US" dirty="0"/>
          </a:p>
          <a:p>
            <a:r>
              <a:rPr lang="en-US" dirty="0"/>
              <a:t>Mostly appropriate for systems running fixed set of applications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… used in Android too</a:t>
            </a:r>
          </a:p>
          <a:p>
            <a:r>
              <a:rPr lang="en-US" dirty="0"/>
              <a:t>Rule design is a non-trivial 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70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252081-293B-4AEE-9C06-481BD0DC5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 Security Module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01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3A002-3A8C-4D68-8BA6-11EE6BF1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bring Linux to grade B?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9EBD5-4CEB-431A-8908-89602CC8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was/is a real research problem</a:t>
            </a:r>
          </a:p>
          <a:p>
            <a:pPr lvl="1"/>
            <a:r>
              <a:rPr lang="en-US" dirty="0"/>
              <a:t>See reading material on the course website</a:t>
            </a:r>
          </a:p>
          <a:p>
            <a:r>
              <a:rPr lang="en-US" dirty="0"/>
              <a:t>Need to provide mechanism to implement one’s MAC policy</a:t>
            </a:r>
          </a:p>
          <a:p>
            <a:r>
              <a:rPr lang="en-US" dirty="0"/>
              <a:t>Need to be small and testable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61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3A002-3A8C-4D68-8BA6-11EE6BF1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bring Linux to grade B?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9EBD5-4CEB-431A-8908-89602CC8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was/is a real research problem</a:t>
            </a:r>
          </a:p>
          <a:p>
            <a:pPr lvl="1"/>
            <a:r>
              <a:rPr lang="en-US" dirty="0"/>
              <a:t>See reading material on the course website</a:t>
            </a:r>
          </a:p>
          <a:p>
            <a:r>
              <a:rPr lang="en-US" dirty="0"/>
              <a:t>Need to provide mechanism to implement one’s MAC policy</a:t>
            </a:r>
          </a:p>
          <a:p>
            <a:r>
              <a:rPr lang="en-US" dirty="0"/>
              <a:t>Need to be small and testable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SOLUTION: </a:t>
            </a:r>
            <a:r>
              <a:rPr lang="en-US" dirty="0"/>
              <a:t>Linux Security Module Framework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1BFE-D204-4D16-A892-C3279AC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Framework</a:t>
            </a:r>
            <a:endParaRPr lang="en-GB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46137FC-4FAF-4C4A-9679-5E586994B9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815431"/>
            <a:ext cx="3790950" cy="23717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F4745-72ED-4502-A198-0E6D07B145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LSM implement the reference monitor concept</a:t>
            </a:r>
          </a:p>
          <a:p>
            <a:r>
              <a:rPr lang="en-US" dirty="0"/>
              <a:t>Hooks call functions provided in a security module on interactions between </a:t>
            </a:r>
            <a:r>
              <a:rPr lang="en-US" dirty="0">
                <a:solidFill>
                  <a:srgbClr val="C00000"/>
                </a:solidFill>
              </a:rPr>
              <a:t>subjects and objects</a:t>
            </a:r>
          </a:p>
          <a:p>
            <a:r>
              <a:rPr lang="en-US" dirty="0"/>
              <a:t>Framework is verified</a:t>
            </a:r>
          </a:p>
          <a:p>
            <a:r>
              <a:rPr lang="en-US" dirty="0"/>
              <a:t>Modules themselves should be small and verifiable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0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3468-B911-40A9-9D5E-8C1F99E8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Framework</a:t>
            </a:r>
            <a:endParaRPr lang="en-GB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0810008-30EE-4486-ABF4-1CCB03F222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80" y="1825625"/>
            <a:ext cx="4304040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0C40-35B9-4043-AB32-030B3E8248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 Hooks are invoked on the path between any subject action and an object</a:t>
            </a:r>
          </a:p>
          <a:p>
            <a:r>
              <a:rPr lang="en-US" dirty="0"/>
              <a:t>Hook functions return access decision</a:t>
            </a:r>
          </a:p>
          <a:p>
            <a:pPr lvl="1"/>
            <a:r>
              <a:rPr lang="en-US" dirty="0"/>
              <a:t>0 -&gt; access</a:t>
            </a:r>
          </a:p>
          <a:p>
            <a:pPr lvl="1"/>
            <a:r>
              <a:rPr lang="en-US" dirty="0"/>
              <a:t>ENOMEM -&gt; no memory</a:t>
            </a:r>
          </a:p>
          <a:p>
            <a:pPr lvl="1"/>
            <a:r>
              <a:rPr lang="en-US" dirty="0"/>
              <a:t>EACCESS -&gt; access denied</a:t>
            </a:r>
          </a:p>
          <a:p>
            <a:pPr lvl="1"/>
            <a:r>
              <a:rPr lang="en-US" dirty="0"/>
              <a:t>EPERM -&gt; privilege are required</a:t>
            </a:r>
          </a:p>
          <a:p>
            <a:r>
              <a:rPr lang="en-US" dirty="0"/>
              <a:t>Hook function should be small</a:t>
            </a:r>
          </a:p>
          <a:p>
            <a:pPr lvl="1"/>
            <a:r>
              <a:rPr lang="en-US" dirty="0"/>
              <a:t>To be verifiable (security)</a:t>
            </a:r>
          </a:p>
          <a:p>
            <a:pPr lvl="1"/>
            <a:r>
              <a:rPr lang="en-US" dirty="0"/>
              <a:t>On critical path (performance)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83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A1D-D737-4794-9494-85E99CC6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/>
              <a:t> hook implementation </a:t>
            </a:r>
            <a:r>
              <a:rPr lang="en-US" dirty="0"/>
              <a:t>example</a:t>
            </a:r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CA9EA53-1C63-4E79-95B7-3C6305EE1C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6432"/>
            <a:ext cx="5181600" cy="348972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99EE830-8AE6-4056-BBEE-965CE195C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62964"/>
            <a:ext cx="5181600" cy="20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6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2C5B2-327D-46BF-82F0-005C97B4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hooks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0BAF9-9710-4E53-884D-A0AC341A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Managements hooks</a:t>
            </a:r>
          </a:p>
          <a:p>
            <a:pPr lvl="1"/>
            <a:r>
              <a:rPr lang="en-US" dirty="0"/>
              <a:t>Called to handle object life cycle</a:t>
            </a:r>
          </a:p>
          <a:p>
            <a:pPr lvl="1"/>
            <a:r>
              <a:rPr lang="en-US" dirty="0"/>
              <a:t>e.g. </a:t>
            </a:r>
            <a:r>
              <a:rPr lang="en-US" i="1" dirty="0" err="1"/>
              <a:t>security_inode_allocate</a:t>
            </a:r>
            <a:r>
              <a:rPr lang="en-US" dirty="0"/>
              <a:t> or </a:t>
            </a:r>
            <a:r>
              <a:rPr lang="en-US" i="1" dirty="0" err="1"/>
              <a:t>security_inode_free</a:t>
            </a:r>
            <a:endParaRPr lang="en-US" i="1" dirty="0"/>
          </a:p>
          <a:p>
            <a:pPr lvl="1"/>
            <a:r>
              <a:rPr lang="en-US" dirty="0"/>
              <a:t>Used to manage security information</a:t>
            </a:r>
          </a:p>
          <a:p>
            <a:pPr lvl="1"/>
            <a:r>
              <a:rPr lang="en-US" dirty="0"/>
              <a:t>… in particular security blob (data that can be associated to subjects and objects)</a:t>
            </a:r>
          </a:p>
          <a:p>
            <a:r>
              <a:rPr lang="en-GB" dirty="0"/>
              <a:t>Path based hooks</a:t>
            </a:r>
          </a:p>
          <a:p>
            <a:pPr lvl="1"/>
            <a:r>
              <a:rPr lang="en-GB" dirty="0"/>
              <a:t>Related to pathnames</a:t>
            </a:r>
          </a:p>
          <a:p>
            <a:pPr lvl="1"/>
            <a:r>
              <a:rPr lang="en-GB" dirty="0"/>
              <a:t>Used to implement named based policies (B1 from previous video)</a:t>
            </a:r>
          </a:p>
          <a:p>
            <a:r>
              <a:rPr lang="en-GB" dirty="0"/>
              <a:t>Object based hooks</a:t>
            </a:r>
          </a:p>
          <a:p>
            <a:pPr lvl="1"/>
            <a:r>
              <a:rPr lang="en-GB" dirty="0"/>
              <a:t>Path kernel structure corresponding to objects</a:t>
            </a:r>
          </a:p>
          <a:p>
            <a:pPr lvl="1"/>
            <a:r>
              <a:rPr lang="en-GB" dirty="0"/>
              <a:t>Used to implement B2 type policies</a:t>
            </a:r>
          </a:p>
        </p:txBody>
      </p:sp>
    </p:spTree>
    <p:extLst>
      <p:ext uri="{BB962C8B-B14F-4D97-AF65-F5344CB8AC3E}">
        <p14:creationId xmlns:p14="http://schemas.microsoft.com/office/powerpoint/2010/main" val="156672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BDF9-67F0-4EC0-A648-4AB7650C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pseudo file system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0E03-8278-4E38-AA6A-748CA231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interact with the security module from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r>
              <a:rPr lang="en-US" dirty="0"/>
              <a:t>Loading or editing access rules</a:t>
            </a:r>
          </a:p>
          <a:p>
            <a:pPr lvl="1"/>
            <a:r>
              <a:rPr lang="en-GB" dirty="0"/>
              <a:t>Reading some audit data</a:t>
            </a:r>
          </a:p>
          <a:p>
            <a:pPr lvl="1"/>
            <a:r>
              <a:rPr lang="en-GB" dirty="0"/>
              <a:t>Modify module configuration</a:t>
            </a:r>
          </a:p>
          <a:p>
            <a:r>
              <a:rPr lang="en-GB" dirty="0"/>
              <a:t>Achieved through a standard file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91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677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Systems &amp; Software Security COMSM0050 2020/2021</vt:lpstr>
      <vt:lpstr>Linux Security Module Framework</vt:lpstr>
      <vt:lpstr>How do we bring Linux to grade B?</vt:lpstr>
      <vt:lpstr>How do we bring Linux to grade B?</vt:lpstr>
      <vt:lpstr>LSM Framework</vt:lpstr>
      <vt:lpstr>LSM Framework</vt:lpstr>
      <vt:lpstr>SELinux hook implementation example</vt:lpstr>
      <vt:lpstr>Type of hooks</vt:lpstr>
      <vt:lpstr>Security pseudo file system</vt:lpstr>
      <vt:lpstr>SELinux implementation example</vt:lpstr>
      <vt:lpstr>SELinux</vt:lpstr>
      <vt:lpstr>SELinux example</vt:lpstr>
      <vt:lpstr>SELinux example</vt:lpstr>
      <vt:lpstr>SELinux example</vt:lpstr>
      <vt:lpstr>SELinux example</vt:lpstr>
      <vt:lpstr>SELinux example</vt:lpstr>
      <vt:lpstr>SELinux example</vt:lpstr>
      <vt:lpstr>What do you think?</vt:lpstr>
      <vt:lpstr>What do you think?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&amp; Software Security COMSM0050 2020/2021</dc:title>
  <dc:creator>Thomas Pasquier</dc:creator>
  <cp:lastModifiedBy>Thomas Pasquier</cp:lastModifiedBy>
  <cp:revision>1</cp:revision>
  <dcterms:created xsi:type="dcterms:W3CDTF">2020-08-19T08:36:46Z</dcterms:created>
  <dcterms:modified xsi:type="dcterms:W3CDTF">2020-09-30T09:03:20Z</dcterms:modified>
</cp:coreProperties>
</file>