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41D1C-4A3B-4BE9-95EB-7AC86FAD2479}" v="4" dt="2020-09-28T09:40:54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81D2BFDC-1EFF-4556-9197-757D267EBD8D}"/>
    <pc:docChg chg="undo custSel addSld delSld modSld">
      <pc:chgData name="Thomas Pasquier" userId="65a57d93-3594-4ade-85de-8647ad8982c6" providerId="ADAL" clId="{81D2BFDC-1EFF-4556-9197-757D267EBD8D}" dt="2020-09-28T08:38:28.269" v="2261" actId="47"/>
      <pc:docMkLst>
        <pc:docMk/>
      </pc:docMkLst>
      <pc:sldChg chg="new del">
        <pc:chgData name="Thomas Pasquier" userId="65a57d93-3594-4ade-85de-8647ad8982c6" providerId="ADAL" clId="{81D2BFDC-1EFF-4556-9197-757D267EBD8D}" dt="2020-09-28T08:00:54.184" v="2" actId="680"/>
        <pc:sldMkLst>
          <pc:docMk/>
          <pc:sldMk cId="3620416708" sldId="25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75385487" sldId="36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892820092" sldId="362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941886944" sldId="363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3571816435" sldId="364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4070882898" sldId="365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656982790" sldId="366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34148114" sldId="367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65514284" sldId="36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795459547" sldId="369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998292084" sldId="370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535360859" sldId="37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679065949" sldId="372"/>
        </pc:sldMkLst>
      </pc:sldChg>
      <pc:sldChg chg="addSp delSp modSp new mod modClrScheme chgLayout">
        <pc:chgData name="Thomas Pasquier" userId="65a57d93-3594-4ade-85de-8647ad8982c6" providerId="ADAL" clId="{81D2BFDC-1EFF-4556-9197-757D267EBD8D}" dt="2020-09-28T08:01:14.771" v="37" actId="478"/>
        <pc:sldMkLst>
          <pc:docMk/>
          <pc:sldMk cId="2142012543" sldId="373"/>
        </pc:sldMkLst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2" creationId="{65377960-D769-4F36-B136-32817BF1879A}"/>
          </ac:spMkLst>
        </pc:spChg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3" creationId="{55F4E2B6-F0C7-49C6-A0B9-F40B69CDA301}"/>
          </ac:spMkLst>
        </pc:spChg>
        <pc:spChg chg="add mod ord">
          <ac:chgData name="Thomas Pasquier" userId="65a57d93-3594-4ade-85de-8647ad8982c6" providerId="ADAL" clId="{81D2BFDC-1EFF-4556-9197-757D267EBD8D}" dt="2020-09-28T08:01:10.715" v="36" actId="20577"/>
          <ac:spMkLst>
            <pc:docMk/>
            <pc:sldMk cId="2142012543" sldId="373"/>
            <ac:spMk id="4" creationId="{F8252081-293B-4AEE-9C06-481BD0DC5FB4}"/>
          </ac:spMkLst>
        </pc:spChg>
        <pc:spChg chg="add del mod ord">
          <ac:chgData name="Thomas Pasquier" userId="65a57d93-3594-4ade-85de-8647ad8982c6" providerId="ADAL" clId="{81D2BFDC-1EFF-4556-9197-757D267EBD8D}" dt="2020-09-28T08:01:14.771" v="37" actId="478"/>
          <ac:spMkLst>
            <pc:docMk/>
            <pc:sldMk cId="2142012543" sldId="373"/>
            <ac:spMk id="5" creationId="{0888E878-28E1-4510-B10A-7F1B4DECACCF}"/>
          </ac:spMkLst>
        </pc:spChg>
      </pc:sldChg>
      <pc:sldChg chg="addSp delSp modSp new mod modClrScheme chgLayout">
        <pc:chgData name="Thomas Pasquier" userId="65a57d93-3594-4ade-85de-8647ad8982c6" providerId="ADAL" clId="{81D2BFDC-1EFF-4556-9197-757D267EBD8D}" dt="2020-09-28T08:08:33.543" v="358" actId="207"/>
        <pc:sldMkLst>
          <pc:docMk/>
          <pc:sldMk cId="2251582181" sldId="374"/>
        </pc:sldMkLst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2" creationId="{42398F85-564A-4E9C-ADD1-AAC4691B660E}"/>
          </ac:spMkLst>
        </pc:spChg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3" creationId="{4E04794B-5CA3-4324-964F-5C961CEB6F34}"/>
          </ac:spMkLst>
        </pc:spChg>
        <pc:spChg chg="add mod ord">
          <ac:chgData name="Thomas Pasquier" userId="65a57d93-3594-4ade-85de-8647ad8982c6" providerId="ADAL" clId="{81D2BFDC-1EFF-4556-9197-757D267EBD8D}" dt="2020-09-28T08:03:12.644" v="56" actId="20577"/>
          <ac:spMkLst>
            <pc:docMk/>
            <pc:sldMk cId="2251582181" sldId="374"/>
            <ac:spMk id="4" creationId="{224DE23C-41E6-4095-9501-87A3380684DB}"/>
          </ac:spMkLst>
        </pc:spChg>
        <pc:spChg chg="add mod ord">
          <ac:chgData name="Thomas Pasquier" userId="65a57d93-3594-4ade-85de-8647ad8982c6" providerId="ADAL" clId="{81D2BFDC-1EFF-4556-9197-757D267EBD8D}" dt="2020-09-28T08:08:33.543" v="358" actId="207"/>
          <ac:spMkLst>
            <pc:docMk/>
            <pc:sldMk cId="2251582181" sldId="374"/>
            <ac:spMk id="5" creationId="{FED8FDC5-4AAE-40A6-8B45-BF291210BD1F}"/>
          </ac:spMkLst>
        </pc:spChg>
      </pc:sldChg>
      <pc:sldChg chg="modSp add mod">
        <pc:chgData name="Thomas Pasquier" userId="65a57d93-3594-4ade-85de-8647ad8982c6" providerId="ADAL" clId="{81D2BFDC-1EFF-4556-9197-757D267EBD8D}" dt="2020-09-28T08:10:27.996" v="590" actId="20577"/>
        <pc:sldMkLst>
          <pc:docMk/>
          <pc:sldMk cId="1570844720" sldId="375"/>
        </pc:sldMkLst>
        <pc:spChg chg="mod">
          <ac:chgData name="Thomas Pasquier" userId="65a57d93-3594-4ade-85de-8647ad8982c6" providerId="ADAL" clId="{81D2BFDC-1EFF-4556-9197-757D267EBD8D}" dt="2020-09-28T08:10:27.996" v="590" actId="20577"/>
          <ac:spMkLst>
            <pc:docMk/>
            <pc:sldMk cId="1570844720" sldId="375"/>
            <ac:spMk id="5" creationId="{FED8FDC5-4AAE-40A6-8B45-BF291210BD1F}"/>
          </ac:spMkLst>
        </pc:spChg>
      </pc:sldChg>
      <pc:sldChg chg="modSp new mod">
        <pc:chgData name="Thomas Pasquier" userId="65a57d93-3594-4ade-85de-8647ad8982c6" providerId="ADAL" clId="{81D2BFDC-1EFF-4556-9197-757D267EBD8D}" dt="2020-09-28T08:20:07.811" v="949" actId="20577"/>
        <pc:sldMkLst>
          <pc:docMk/>
          <pc:sldMk cId="3619896470" sldId="376"/>
        </pc:sldMkLst>
        <pc:spChg chg="mod">
          <ac:chgData name="Thomas Pasquier" userId="65a57d93-3594-4ade-85de-8647ad8982c6" providerId="ADAL" clId="{81D2BFDC-1EFF-4556-9197-757D267EBD8D}" dt="2020-09-28T08:19:10.631" v="887" actId="20577"/>
          <ac:spMkLst>
            <pc:docMk/>
            <pc:sldMk cId="3619896470" sldId="376"/>
            <ac:spMk id="2" creationId="{F6D89576-BCE0-42AE-A76B-04D7D0525BD9}"/>
          </ac:spMkLst>
        </pc:spChg>
        <pc:spChg chg="mod">
          <ac:chgData name="Thomas Pasquier" userId="65a57d93-3594-4ade-85de-8647ad8982c6" providerId="ADAL" clId="{81D2BFDC-1EFF-4556-9197-757D267EBD8D}" dt="2020-09-28T08:20:07.811" v="949" actId="20577"/>
          <ac:spMkLst>
            <pc:docMk/>
            <pc:sldMk cId="3619896470" sldId="376"/>
            <ac:spMk id="3" creationId="{B93A0A63-D390-447A-8D48-1D603BCA96C2}"/>
          </ac:spMkLst>
        </pc:spChg>
      </pc:sldChg>
      <pc:sldChg chg="modSp new mod">
        <pc:chgData name="Thomas Pasquier" userId="65a57d93-3594-4ade-85de-8647ad8982c6" providerId="ADAL" clId="{81D2BFDC-1EFF-4556-9197-757D267EBD8D}" dt="2020-09-28T08:24:43.888" v="1425" actId="33524"/>
        <pc:sldMkLst>
          <pc:docMk/>
          <pc:sldMk cId="3873003067" sldId="377"/>
        </pc:sldMkLst>
        <pc:spChg chg="mod">
          <ac:chgData name="Thomas Pasquier" userId="65a57d93-3594-4ade-85de-8647ad8982c6" providerId="ADAL" clId="{81D2BFDC-1EFF-4556-9197-757D267EBD8D}" dt="2020-09-28T08:19:15.292" v="890" actId="20577"/>
          <ac:spMkLst>
            <pc:docMk/>
            <pc:sldMk cId="3873003067" sldId="377"/>
            <ac:spMk id="2" creationId="{2B8F439E-934C-4863-B4F0-0033BD7D3AFB}"/>
          </ac:spMkLst>
        </pc:spChg>
        <pc:spChg chg="mod">
          <ac:chgData name="Thomas Pasquier" userId="65a57d93-3594-4ade-85de-8647ad8982c6" providerId="ADAL" clId="{81D2BFDC-1EFF-4556-9197-757D267EBD8D}" dt="2020-09-28T08:24:43.888" v="1425" actId="33524"/>
          <ac:spMkLst>
            <pc:docMk/>
            <pc:sldMk cId="3873003067" sldId="377"/>
            <ac:spMk id="3" creationId="{4FDB9855-67BB-4F7D-8EC9-302105C0BF34}"/>
          </ac:spMkLst>
        </pc:spChg>
      </pc:sldChg>
      <pc:sldChg chg="addSp delSp modSp new mod">
        <pc:chgData name="Thomas Pasquier" userId="65a57d93-3594-4ade-85de-8647ad8982c6" providerId="ADAL" clId="{81D2BFDC-1EFF-4556-9197-757D267EBD8D}" dt="2020-09-28T08:27:18.084" v="1489" actId="20577"/>
        <pc:sldMkLst>
          <pc:docMk/>
          <pc:sldMk cId="3154089252" sldId="378"/>
        </pc:sldMkLst>
        <pc:spChg chg="mod">
          <ac:chgData name="Thomas Pasquier" userId="65a57d93-3594-4ade-85de-8647ad8982c6" providerId="ADAL" clId="{81D2BFDC-1EFF-4556-9197-757D267EBD8D}" dt="2020-09-28T08:26:08.221" v="1439" actId="20577"/>
          <ac:spMkLst>
            <pc:docMk/>
            <pc:sldMk cId="3154089252" sldId="378"/>
            <ac:spMk id="2" creationId="{81716FD4-1C8D-40BF-9E82-221D45293EA0}"/>
          </ac:spMkLst>
        </pc:spChg>
        <pc:spChg chg="del mod">
          <ac:chgData name="Thomas Pasquier" userId="65a57d93-3594-4ade-85de-8647ad8982c6" providerId="ADAL" clId="{81D2BFDC-1EFF-4556-9197-757D267EBD8D}" dt="2020-09-28T08:26:29.922" v="1441" actId="3680"/>
          <ac:spMkLst>
            <pc:docMk/>
            <pc:sldMk cId="3154089252" sldId="378"/>
            <ac:spMk id="3" creationId="{863EE0DA-F151-4B01-84B9-F0D49958B217}"/>
          </ac:spMkLst>
        </pc:spChg>
        <pc:graphicFrameChg chg="add mod ord modGraphic">
          <ac:chgData name="Thomas Pasquier" userId="65a57d93-3594-4ade-85de-8647ad8982c6" providerId="ADAL" clId="{81D2BFDC-1EFF-4556-9197-757D267EBD8D}" dt="2020-09-28T08:27:18.084" v="1489" actId="20577"/>
          <ac:graphicFrameMkLst>
            <pc:docMk/>
            <pc:sldMk cId="3154089252" sldId="378"/>
            <ac:graphicFrameMk id="4" creationId="{0325E13D-994D-444E-A0E8-BE1E4AE9FBE9}"/>
          </ac:graphicFrameMkLst>
        </pc:graphicFrameChg>
      </pc:sldChg>
      <pc:sldChg chg="addSp modSp add mod">
        <pc:chgData name="Thomas Pasquier" userId="65a57d93-3594-4ade-85de-8647ad8982c6" providerId="ADAL" clId="{81D2BFDC-1EFF-4556-9197-757D267EBD8D}" dt="2020-09-28T08:30:05.566" v="1762" actId="20577"/>
        <pc:sldMkLst>
          <pc:docMk/>
          <pc:sldMk cId="3614667175" sldId="379"/>
        </pc:sldMkLst>
        <pc:spChg chg="add mod">
          <ac:chgData name="Thomas Pasquier" userId="65a57d93-3594-4ade-85de-8647ad8982c6" providerId="ADAL" clId="{81D2BFDC-1EFF-4556-9197-757D267EBD8D}" dt="2020-09-28T08:30:05.566" v="1762" actId="20577"/>
          <ac:spMkLst>
            <pc:docMk/>
            <pc:sldMk cId="3614667175" sldId="379"/>
            <ac:spMk id="3" creationId="{1E53DA5B-3327-48DF-8BD3-B277C354160C}"/>
          </ac:spMkLst>
        </pc:spChg>
      </pc:sldChg>
      <pc:sldChg chg="modSp new mod">
        <pc:chgData name="Thomas Pasquier" userId="65a57d93-3594-4ade-85de-8647ad8982c6" providerId="ADAL" clId="{81D2BFDC-1EFF-4556-9197-757D267EBD8D}" dt="2020-09-28T08:33:18.582" v="2033" actId="20577"/>
        <pc:sldMkLst>
          <pc:docMk/>
          <pc:sldMk cId="2198475129" sldId="380"/>
        </pc:sldMkLst>
        <pc:spChg chg="mod">
          <ac:chgData name="Thomas Pasquier" userId="65a57d93-3594-4ade-85de-8647ad8982c6" providerId="ADAL" clId="{81D2BFDC-1EFF-4556-9197-757D267EBD8D}" dt="2020-09-28T08:30:55.609" v="1792" actId="20577"/>
          <ac:spMkLst>
            <pc:docMk/>
            <pc:sldMk cId="2198475129" sldId="380"/>
            <ac:spMk id="2" creationId="{9B68AF30-C3C0-4F01-A8DC-5491BE50EDEF}"/>
          </ac:spMkLst>
        </pc:spChg>
        <pc:spChg chg="mod">
          <ac:chgData name="Thomas Pasquier" userId="65a57d93-3594-4ade-85de-8647ad8982c6" providerId="ADAL" clId="{81D2BFDC-1EFF-4556-9197-757D267EBD8D}" dt="2020-09-28T08:33:18.582" v="2033" actId="20577"/>
          <ac:spMkLst>
            <pc:docMk/>
            <pc:sldMk cId="2198475129" sldId="380"/>
            <ac:spMk id="3" creationId="{AAA76BF8-223B-4155-816F-8567AB8558F3}"/>
          </ac:spMkLst>
        </pc:spChg>
      </pc:sldChg>
      <pc:sldChg chg="modSp new mod">
        <pc:chgData name="Thomas Pasquier" userId="65a57d93-3594-4ade-85de-8647ad8982c6" providerId="ADAL" clId="{81D2BFDC-1EFF-4556-9197-757D267EBD8D}" dt="2020-09-28T08:35:29.554" v="2200" actId="20577"/>
        <pc:sldMkLst>
          <pc:docMk/>
          <pc:sldMk cId="876588507" sldId="381"/>
        </pc:sldMkLst>
        <pc:spChg chg="mod">
          <ac:chgData name="Thomas Pasquier" userId="65a57d93-3594-4ade-85de-8647ad8982c6" providerId="ADAL" clId="{81D2BFDC-1EFF-4556-9197-757D267EBD8D}" dt="2020-09-28T08:34:38.578" v="2062" actId="20577"/>
          <ac:spMkLst>
            <pc:docMk/>
            <pc:sldMk cId="876588507" sldId="381"/>
            <ac:spMk id="2" creationId="{1B41AC42-BADD-49E0-878A-332E920654BF}"/>
          </ac:spMkLst>
        </pc:spChg>
        <pc:spChg chg="mod">
          <ac:chgData name="Thomas Pasquier" userId="65a57d93-3594-4ade-85de-8647ad8982c6" providerId="ADAL" clId="{81D2BFDC-1EFF-4556-9197-757D267EBD8D}" dt="2020-09-28T08:35:29.554" v="2200" actId="20577"/>
          <ac:spMkLst>
            <pc:docMk/>
            <pc:sldMk cId="876588507" sldId="381"/>
            <ac:spMk id="3" creationId="{48204095-0B1E-4A57-9D5C-D4A14CFAE5FA}"/>
          </ac:spMkLst>
        </pc:spChg>
      </pc:sldChg>
      <pc:sldChg chg="addSp modSp add mod">
        <pc:chgData name="Thomas Pasquier" userId="65a57d93-3594-4ade-85de-8647ad8982c6" providerId="ADAL" clId="{81D2BFDC-1EFF-4556-9197-757D267EBD8D}" dt="2020-09-28T08:36:34.898" v="2247" actId="207"/>
        <pc:sldMkLst>
          <pc:docMk/>
          <pc:sldMk cId="3852352218" sldId="382"/>
        </pc:sldMkLst>
        <pc:spChg chg="add mod">
          <ac:chgData name="Thomas Pasquier" userId="65a57d93-3594-4ade-85de-8647ad8982c6" providerId="ADAL" clId="{81D2BFDC-1EFF-4556-9197-757D267EBD8D}" dt="2020-09-28T08:36:34.898" v="2247" actId="207"/>
          <ac:spMkLst>
            <pc:docMk/>
            <pc:sldMk cId="3852352218" sldId="382"/>
            <ac:spMk id="5" creationId="{3B869F50-04A5-47F8-89D0-A152D3182312}"/>
          </ac:spMkLst>
        </pc:spChg>
        <pc:graphicFrameChg chg="add mod">
          <ac:chgData name="Thomas Pasquier" userId="65a57d93-3594-4ade-85de-8647ad8982c6" providerId="ADAL" clId="{81D2BFDC-1EFF-4556-9197-757D267EBD8D}" dt="2020-09-28T08:36:13.394" v="2203" actId="1076"/>
          <ac:graphicFrameMkLst>
            <pc:docMk/>
            <pc:sldMk cId="3852352218" sldId="382"/>
            <ac:graphicFrameMk id="4" creationId="{F70A0CC4-A90D-4742-9DCD-0EFFD703104A}"/>
          </ac:graphicFrameMkLst>
        </pc:graphicFrameChg>
      </pc:sldChg>
      <pc:sldChg chg="modSp new del mod">
        <pc:chgData name="Thomas Pasquier" userId="65a57d93-3594-4ade-85de-8647ad8982c6" providerId="ADAL" clId="{81D2BFDC-1EFF-4556-9197-757D267EBD8D}" dt="2020-09-28T08:38:28.269" v="2261" actId="47"/>
        <pc:sldMkLst>
          <pc:docMk/>
          <pc:sldMk cId="443816103" sldId="383"/>
        </pc:sldMkLst>
        <pc:spChg chg="mod">
          <ac:chgData name="Thomas Pasquier" userId="65a57d93-3594-4ade-85de-8647ad8982c6" providerId="ADAL" clId="{81D2BFDC-1EFF-4556-9197-757D267EBD8D}" dt="2020-09-28T08:38:25.242" v="2260" actId="20577"/>
          <ac:spMkLst>
            <pc:docMk/>
            <pc:sldMk cId="443816103" sldId="383"/>
            <ac:spMk id="2" creationId="{6A3749BB-F243-4A51-8076-CD0FA436572C}"/>
          </ac:spMkLst>
        </pc:spChg>
      </pc:sldChg>
      <pc:sldMasterChg chg="addSldLayout delSldLayout">
        <pc:chgData name="Thomas Pasquier" userId="65a57d93-3594-4ade-85de-8647ad8982c6" providerId="ADAL" clId="{81D2BFDC-1EFF-4556-9197-757D267EBD8D}" dt="2020-09-28T08:00:54.524" v="3" actId="47"/>
        <pc:sldMasterMkLst>
          <pc:docMk/>
          <pc:sldMasterMk cId="2639079783" sldId="2147483648"/>
        </pc:sldMasterMkLst>
        <pc:sldLayoutChg chg="add del">
          <pc:chgData name="Thomas Pasquier" userId="65a57d93-3594-4ade-85de-8647ad8982c6" providerId="ADAL" clId="{81D2BFDC-1EFF-4556-9197-757D267EBD8D}" dt="2020-09-28T08:00:54.524" v="3" actId="47"/>
          <pc:sldLayoutMkLst>
            <pc:docMk/>
            <pc:sldMasterMk cId="2639079783" sldId="2147483648"/>
            <pc:sldLayoutMk cId="2659501096" sldId="2147483661"/>
          </pc:sldLayoutMkLst>
        </pc:sldLayoutChg>
      </pc:sldMasterChg>
    </pc:docChg>
  </pc:docChgLst>
  <pc:docChgLst>
    <pc:chgData name="Thomas Pasquier" userId="65a57d93-3594-4ade-85de-8647ad8982c6" providerId="ADAL" clId="{4CB41D1C-4A3B-4BE9-95EB-7AC86FAD2479}"/>
    <pc:docChg chg="custSel addSld delSld modSld sldOrd">
      <pc:chgData name="Thomas Pasquier" userId="65a57d93-3594-4ade-85de-8647ad8982c6" providerId="ADAL" clId="{4CB41D1C-4A3B-4BE9-95EB-7AC86FAD2479}" dt="2020-09-29T09:41:57.084" v="2970" actId="20577"/>
      <pc:docMkLst>
        <pc:docMk/>
      </pc:docMkLst>
      <pc:sldChg chg="modSp mod">
        <pc:chgData name="Thomas Pasquier" userId="65a57d93-3594-4ade-85de-8647ad8982c6" providerId="ADAL" clId="{4CB41D1C-4A3B-4BE9-95EB-7AC86FAD2479}" dt="2020-09-28T08:49:08.544" v="23" actId="20577"/>
        <pc:sldMkLst>
          <pc:docMk/>
          <pc:sldMk cId="2142012543" sldId="373"/>
        </pc:sldMkLst>
        <pc:spChg chg="mod">
          <ac:chgData name="Thomas Pasquier" userId="65a57d93-3594-4ade-85de-8647ad8982c6" providerId="ADAL" clId="{4CB41D1C-4A3B-4BE9-95EB-7AC86FAD2479}" dt="2020-09-28T08:49:08.544" v="23" actId="20577"/>
          <ac:spMkLst>
            <pc:docMk/>
            <pc:sldMk cId="2142012543" sldId="373"/>
            <ac:spMk id="4" creationId="{F8252081-293B-4AEE-9C06-481BD0DC5FB4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2251582181" sldId="374"/>
        </pc:sldMkLst>
      </pc:sldChg>
      <pc:sldChg chg="addSp delSp modSp new mod modClrScheme chgLayout">
        <pc:chgData name="Thomas Pasquier" userId="65a57d93-3594-4ade-85de-8647ad8982c6" providerId="ADAL" clId="{4CB41D1C-4A3B-4BE9-95EB-7AC86FAD2479}" dt="2020-09-28T08:52:53.848" v="282" actId="20577"/>
        <pc:sldMkLst>
          <pc:docMk/>
          <pc:sldMk cId="2732611758" sldId="374"/>
        </pc:sldMkLst>
        <pc:spChg chg="del mod ord">
          <ac:chgData name="Thomas Pasquier" userId="65a57d93-3594-4ade-85de-8647ad8982c6" providerId="ADAL" clId="{4CB41D1C-4A3B-4BE9-95EB-7AC86FAD2479}" dt="2020-09-28T08:49:24.909" v="26" actId="700"/>
          <ac:spMkLst>
            <pc:docMk/>
            <pc:sldMk cId="2732611758" sldId="374"/>
            <ac:spMk id="2" creationId="{E69D58F5-6CA9-484E-A7ED-32CED58FCFD1}"/>
          </ac:spMkLst>
        </pc:spChg>
        <pc:spChg chg="del mod ord">
          <ac:chgData name="Thomas Pasquier" userId="65a57d93-3594-4ade-85de-8647ad8982c6" providerId="ADAL" clId="{4CB41D1C-4A3B-4BE9-95EB-7AC86FAD2479}" dt="2020-09-28T08:49:24.909" v="26" actId="700"/>
          <ac:spMkLst>
            <pc:docMk/>
            <pc:sldMk cId="2732611758" sldId="374"/>
            <ac:spMk id="3" creationId="{EA760CF4-0AFC-47EE-BA9F-0EE4A8103050}"/>
          </ac:spMkLst>
        </pc:spChg>
        <pc:spChg chg="add mod ord">
          <ac:chgData name="Thomas Pasquier" userId="65a57d93-3594-4ade-85de-8647ad8982c6" providerId="ADAL" clId="{4CB41D1C-4A3B-4BE9-95EB-7AC86FAD2479}" dt="2020-09-28T08:49:41.654" v="46" actId="20577"/>
          <ac:spMkLst>
            <pc:docMk/>
            <pc:sldMk cId="2732611758" sldId="374"/>
            <ac:spMk id="4" creationId="{9423A002-3A8C-4D68-8BA6-11EE6BF1C9D9}"/>
          </ac:spMkLst>
        </pc:spChg>
        <pc:spChg chg="add mod ord">
          <ac:chgData name="Thomas Pasquier" userId="65a57d93-3594-4ade-85de-8647ad8982c6" providerId="ADAL" clId="{4CB41D1C-4A3B-4BE9-95EB-7AC86FAD2479}" dt="2020-09-28T08:52:53.848" v="282" actId="20577"/>
          <ac:spMkLst>
            <pc:docMk/>
            <pc:sldMk cId="2732611758" sldId="374"/>
            <ac:spMk id="5" creationId="{2FA9EBD5-4CEB-431A-8908-89602CC8AD50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1570844720" sldId="375"/>
        </pc:sldMkLst>
      </pc:sldChg>
      <pc:sldChg chg="modSp add mod">
        <pc:chgData name="Thomas Pasquier" userId="65a57d93-3594-4ade-85de-8647ad8982c6" providerId="ADAL" clId="{4CB41D1C-4A3B-4BE9-95EB-7AC86FAD2479}" dt="2020-09-29T09:41:57.084" v="2970" actId="20577"/>
        <pc:sldMkLst>
          <pc:docMk/>
          <pc:sldMk cId="1844166408" sldId="375"/>
        </pc:sldMkLst>
        <pc:spChg chg="mod">
          <ac:chgData name="Thomas Pasquier" userId="65a57d93-3594-4ade-85de-8647ad8982c6" providerId="ADAL" clId="{4CB41D1C-4A3B-4BE9-95EB-7AC86FAD2479}" dt="2020-09-29T09:41:57.084" v="2970" actId="20577"/>
          <ac:spMkLst>
            <pc:docMk/>
            <pc:sldMk cId="1844166408" sldId="375"/>
            <ac:spMk id="5" creationId="{2FA9EBD5-4CEB-431A-8908-89602CC8AD50}"/>
          </ac:spMkLst>
        </pc:spChg>
      </pc:sldChg>
      <pc:sldChg chg="addSp delSp modSp new mod">
        <pc:chgData name="Thomas Pasquier" userId="65a57d93-3594-4ade-85de-8647ad8982c6" providerId="ADAL" clId="{4CB41D1C-4A3B-4BE9-95EB-7AC86FAD2479}" dt="2020-09-28T08:57:46.269" v="677" actId="20577"/>
        <pc:sldMkLst>
          <pc:docMk/>
          <pc:sldMk cId="3503460353" sldId="376"/>
        </pc:sldMkLst>
        <pc:spChg chg="mod">
          <ac:chgData name="Thomas Pasquier" userId="65a57d93-3594-4ade-85de-8647ad8982c6" providerId="ADAL" clId="{4CB41D1C-4A3B-4BE9-95EB-7AC86FAD2479}" dt="2020-09-28T08:55:34.129" v="585" actId="20577"/>
          <ac:spMkLst>
            <pc:docMk/>
            <pc:sldMk cId="3503460353" sldId="376"/>
            <ac:spMk id="2" creationId="{565845ED-BD9B-4964-A9E7-45914F3A6927}"/>
          </ac:spMkLst>
        </pc:spChg>
        <pc:spChg chg="del">
          <ac:chgData name="Thomas Pasquier" userId="65a57d93-3594-4ade-85de-8647ad8982c6" providerId="ADAL" clId="{4CB41D1C-4A3B-4BE9-95EB-7AC86FAD2479}" dt="2020-09-28T08:55:37.551" v="586" actId="478"/>
          <ac:spMkLst>
            <pc:docMk/>
            <pc:sldMk cId="3503460353" sldId="376"/>
            <ac:spMk id="3" creationId="{CCB9F6EB-0056-498E-A718-B3139E4CF9C2}"/>
          </ac:spMkLst>
        </pc:spChg>
        <pc:spChg chg="add mod">
          <ac:chgData name="Thomas Pasquier" userId="65a57d93-3594-4ade-85de-8647ad8982c6" providerId="ADAL" clId="{4CB41D1C-4A3B-4BE9-95EB-7AC86FAD2479}" dt="2020-09-28T08:55:49.998" v="594" actId="20577"/>
          <ac:spMkLst>
            <pc:docMk/>
            <pc:sldMk cId="3503460353" sldId="376"/>
            <ac:spMk id="4" creationId="{4AD6A6DE-F276-4A8D-94EF-599332307FB6}"/>
          </ac:spMkLst>
        </pc:spChg>
        <pc:spChg chg="add mod">
          <ac:chgData name="Thomas Pasquier" userId="65a57d93-3594-4ade-85de-8647ad8982c6" providerId="ADAL" clId="{4CB41D1C-4A3B-4BE9-95EB-7AC86FAD2479}" dt="2020-09-28T08:55:58.620" v="602" actId="20577"/>
          <ac:spMkLst>
            <pc:docMk/>
            <pc:sldMk cId="3503460353" sldId="376"/>
            <ac:spMk id="6" creationId="{C27D7B9A-F7ED-4409-A4CC-5B17505E8F6A}"/>
          </ac:spMkLst>
        </pc:spChg>
        <pc:spChg chg="add mod">
          <ac:chgData name="Thomas Pasquier" userId="65a57d93-3594-4ade-85de-8647ad8982c6" providerId="ADAL" clId="{4CB41D1C-4A3B-4BE9-95EB-7AC86FAD2479}" dt="2020-09-28T08:56:27.544" v="631" actId="1076"/>
          <ac:spMkLst>
            <pc:docMk/>
            <pc:sldMk cId="3503460353" sldId="376"/>
            <ac:spMk id="7" creationId="{04116B20-3861-4FD0-BD3D-F4C429E1D857}"/>
          </ac:spMkLst>
        </pc:spChg>
        <pc:spChg chg="add mod">
          <ac:chgData name="Thomas Pasquier" userId="65a57d93-3594-4ade-85de-8647ad8982c6" providerId="ADAL" clId="{4CB41D1C-4A3B-4BE9-95EB-7AC86FAD2479}" dt="2020-09-28T08:56:46.218" v="649" actId="20577"/>
          <ac:spMkLst>
            <pc:docMk/>
            <pc:sldMk cId="3503460353" sldId="376"/>
            <ac:spMk id="8" creationId="{846A862A-2495-4A1F-A120-85D5E0DC3EA6}"/>
          </ac:spMkLst>
        </pc:spChg>
        <pc:spChg chg="add mod">
          <ac:chgData name="Thomas Pasquier" userId="65a57d93-3594-4ade-85de-8647ad8982c6" providerId="ADAL" clId="{4CB41D1C-4A3B-4BE9-95EB-7AC86FAD2479}" dt="2020-09-28T08:57:04.393" v="662" actId="20577"/>
          <ac:spMkLst>
            <pc:docMk/>
            <pc:sldMk cId="3503460353" sldId="376"/>
            <ac:spMk id="10" creationId="{6F56E141-77AC-4AD2-A53F-6ABC61238314}"/>
          </ac:spMkLst>
        </pc:spChg>
        <pc:spChg chg="add del">
          <ac:chgData name="Thomas Pasquier" userId="65a57d93-3594-4ade-85de-8647ad8982c6" providerId="ADAL" clId="{4CB41D1C-4A3B-4BE9-95EB-7AC86FAD2479}" dt="2020-09-28T08:57:25.188" v="664" actId="478"/>
          <ac:spMkLst>
            <pc:docMk/>
            <pc:sldMk cId="3503460353" sldId="376"/>
            <ac:spMk id="11" creationId="{7728F5A9-2836-4F86-B8E0-954C126B396A}"/>
          </ac:spMkLst>
        </pc:spChg>
        <pc:spChg chg="add mod">
          <ac:chgData name="Thomas Pasquier" userId="65a57d93-3594-4ade-85de-8647ad8982c6" providerId="ADAL" clId="{4CB41D1C-4A3B-4BE9-95EB-7AC86FAD2479}" dt="2020-09-28T08:57:46.269" v="677" actId="20577"/>
          <ac:spMkLst>
            <pc:docMk/>
            <pc:sldMk cId="3503460353" sldId="376"/>
            <ac:spMk id="12" creationId="{B9CA429C-8920-406E-818C-0C1B8B4238A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619896470" sldId="376"/>
        </pc:sldMkLst>
      </pc:sldChg>
      <pc:sldChg chg="addSp modSp add mod">
        <pc:chgData name="Thomas Pasquier" userId="65a57d93-3594-4ade-85de-8647ad8982c6" providerId="ADAL" clId="{4CB41D1C-4A3B-4BE9-95EB-7AC86FAD2479}" dt="2020-09-28T09:03:58.757" v="803" actId="1076"/>
        <pc:sldMkLst>
          <pc:docMk/>
          <pc:sldMk cId="2155991157" sldId="377"/>
        </pc:sldMkLst>
        <pc:spChg chg="add mod">
          <ac:chgData name="Thomas Pasquier" userId="65a57d93-3594-4ade-85de-8647ad8982c6" providerId="ADAL" clId="{4CB41D1C-4A3B-4BE9-95EB-7AC86FAD2479}" dt="2020-09-28T09:03:58.757" v="803" actId="1076"/>
          <ac:spMkLst>
            <pc:docMk/>
            <pc:sldMk cId="2155991157" sldId="377"/>
            <ac:spMk id="3" creationId="{D78143EB-332E-4BCF-9733-EBE95E848BDB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873003067" sldId="377"/>
        </pc:sldMkLst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154089252" sldId="378"/>
        </pc:sldMkLst>
      </pc:sldChg>
      <pc:sldChg chg="modSp new mod">
        <pc:chgData name="Thomas Pasquier" userId="65a57d93-3594-4ade-85de-8647ad8982c6" providerId="ADAL" clId="{4CB41D1C-4A3B-4BE9-95EB-7AC86FAD2479}" dt="2020-09-28T09:40:50.929" v="1130" actId="20577"/>
        <pc:sldMkLst>
          <pc:docMk/>
          <pc:sldMk cId="3575126853" sldId="378"/>
        </pc:sldMkLst>
        <pc:spChg chg="mod">
          <ac:chgData name="Thomas Pasquier" userId="65a57d93-3594-4ade-85de-8647ad8982c6" providerId="ADAL" clId="{4CB41D1C-4A3B-4BE9-95EB-7AC86FAD2479}" dt="2020-09-28T09:04:07.684" v="822" actId="20577"/>
          <ac:spMkLst>
            <pc:docMk/>
            <pc:sldMk cId="3575126853" sldId="378"/>
            <ac:spMk id="2" creationId="{029CE89D-1125-4D42-8303-34CCCDABE221}"/>
          </ac:spMkLst>
        </pc:spChg>
        <pc:spChg chg="mod">
          <ac:chgData name="Thomas Pasquier" userId="65a57d93-3594-4ade-85de-8647ad8982c6" providerId="ADAL" clId="{4CB41D1C-4A3B-4BE9-95EB-7AC86FAD2479}" dt="2020-09-28T09:40:50.929" v="1130" actId="20577"/>
          <ac:spMkLst>
            <pc:docMk/>
            <pc:sldMk cId="3575126853" sldId="378"/>
            <ac:spMk id="3" creationId="{F661D190-4F38-4B58-B0B1-414AF62F50FA}"/>
          </ac:spMkLst>
        </pc:spChg>
      </pc:sldChg>
      <pc:sldChg chg="modSp add mod">
        <pc:chgData name="Thomas Pasquier" userId="65a57d93-3594-4ade-85de-8647ad8982c6" providerId="ADAL" clId="{4CB41D1C-4A3B-4BE9-95EB-7AC86FAD2479}" dt="2020-09-28T09:41:05.952" v="1162" actId="20577"/>
        <pc:sldMkLst>
          <pc:docMk/>
          <pc:sldMk cId="3115622605" sldId="379"/>
        </pc:sldMkLst>
        <pc:spChg chg="mod">
          <ac:chgData name="Thomas Pasquier" userId="65a57d93-3594-4ade-85de-8647ad8982c6" providerId="ADAL" clId="{4CB41D1C-4A3B-4BE9-95EB-7AC86FAD2479}" dt="2020-09-28T09:41:05.952" v="1162" actId="20577"/>
          <ac:spMkLst>
            <pc:docMk/>
            <pc:sldMk cId="3115622605" sldId="379"/>
            <ac:spMk id="3" creationId="{F661D190-4F38-4B58-B0B1-414AF62F50FA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614667175" sldId="379"/>
        </pc:sldMkLst>
      </pc:sldChg>
      <pc:sldChg chg="modSp new mod">
        <pc:chgData name="Thomas Pasquier" userId="65a57d93-3594-4ade-85de-8647ad8982c6" providerId="ADAL" clId="{4CB41D1C-4A3B-4BE9-95EB-7AC86FAD2479}" dt="2020-09-28T09:45:11.031" v="1432" actId="20577"/>
        <pc:sldMkLst>
          <pc:docMk/>
          <pc:sldMk cId="840236832" sldId="380"/>
        </pc:sldMkLst>
        <pc:spChg chg="mod">
          <ac:chgData name="Thomas Pasquier" userId="65a57d93-3594-4ade-85de-8647ad8982c6" providerId="ADAL" clId="{4CB41D1C-4A3B-4BE9-95EB-7AC86FAD2479}" dt="2020-09-28T09:43:34.337" v="1168" actId="20577"/>
          <ac:spMkLst>
            <pc:docMk/>
            <pc:sldMk cId="840236832" sldId="380"/>
            <ac:spMk id="2" creationId="{4661F1DD-BD73-4A15-B49D-56614E9BC037}"/>
          </ac:spMkLst>
        </pc:spChg>
        <pc:spChg chg="mod">
          <ac:chgData name="Thomas Pasquier" userId="65a57d93-3594-4ade-85de-8647ad8982c6" providerId="ADAL" clId="{4CB41D1C-4A3B-4BE9-95EB-7AC86FAD2479}" dt="2020-09-28T09:45:11.031" v="1432" actId="20577"/>
          <ac:spMkLst>
            <pc:docMk/>
            <pc:sldMk cId="840236832" sldId="380"/>
            <ac:spMk id="3" creationId="{533E902E-AB10-4F9F-8E68-3D9C8AC2DE6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2198475129" sldId="380"/>
        </pc:sldMkLst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876588507" sldId="381"/>
        </pc:sldMkLst>
      </pc:sldChg>
      <pc:sldChg chg="modSp new mod">
        <pc:chgData name="Thomas Pasquier" userId="65a57d93-3594-4ade-85de-8647ad8982c6" providerId="ADAL" clId="{4CB41D1C-4A3B-4BE9-95EB-7AC86FAD2479}" dt="2020-09-28T09:48:54.947" v="1883" actId="20577"/>
        <pc:sldMkLst>
          <pc:docMk/>
          <pc:sldMk cId="1221376248" sldId="381"/>
        </pc:sldMkLst>
        <pc:spChg chg="mod">
          <ac:chgData name="Thomas Pasquier" userId="65a57d93-3594-4ade-85de-8647ad8982c6" providerId="ADAL" clId="{4CB41D1C-4A3B-4BE9-95EB-7AC86FAD2479}" dt="2020-09-28T09:45:54.485" v="1442" actId="20577"/>
          <ac:spMkLst>
            <pc:docMk/>
            <pc:sldMk cId="1221376248" sldId="381"/>
            <ac:spMk id="2" creationId="{9F7B615D-2531-407A-A1B0-016CAB39C416}"/>
          </ac:spMkLst>
        </pc:spChg>
        <pc:spChg chg="mod">
          <ac:chgData name="Thomas Pasquier" userId="65a57d93-3594-4ade-85de-8647ad8982c6" providerId="ADAL" clId="{4CB41D1C-4A3B-4BE9-95EB-7AC86FAD2479}" dt="2020-09-28T09:48:54.947" v="1883" actId="20577"/>
          <ac:spMkLst>
            <pc:docMk/>
            <pc:sldMk cId="1221376248" sldId="381"/>
            <ac:spMk id="3" creationId="{CF6CF06C-4BDE-4DDA-98D9-41FBF8063462}"/>
          </ac:spMkLst>
        </pc:spChg>
      </pc:sldChg>
      <pc:sldChg chg="modSp new mod ord">
        <pc:chgData name="Thomas Pasquier" userId="65a57d93-3594-4ade-85de-8647ad8982c6" providerId="ADAL" clId="{4CB41D1C-4A3B-4BE9-95EB-7AC86FAD2479}" dt="2020-09-28T10:01:37.720" v="2961" actId="20577"/>
        <pc:sldMkLst>
          <pc:docMk/>
          <pc:sldMk cId="3494504037" sldId="382"/>
        </pc:sldMkLst>
        <pc:spChg chg="mod">
          <ac:chgData name="Thomas Pasquier" userId="65a57d93-3594-4ade-85de-8647ad8982c6" providerId="ADAL" clId="{4CB41D1C-4A3B-4BE9-95EB-7AC86FAD2479}" dt="2020-09-28T09:55:55.674" v="2522" actId="20577"/>
          <ac:spMkLst>
            <pc:docMk/>
            <pc:sldMk cId="3494504037" sldId="382"/>
            <ac:spMk id="2" creationId="{E9940E72-495C-4339-9EE7-DDDE4FAE9A22}"/>
          </ac:spMkLst>
        </pc:spChg>
        <pc:spChg chg="mod">
          <ac:chgData name="Thomas Pasquier" userId="65a57d93-3594-4ade-85de-8647ad8982c6" providerId="ADAL" clId="{4CB41D1C-4A3B-4BE9-95EB-7AC86FAD2479}" dt="2020-09-28T10:01:37.720" v="2961" actId="20577"/>
          <ac:spMkLst>
            <pc:docMk/>
            <pc:sldMk cId="3494504037" sldId="382"/>
            <ac:spMk id="3" creationId="{00B5139C-0132-46A9-8557-943E6E78490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852352218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7B9C-24A7-4268-AA44-9966AC1BCA7F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8B46F-9DB1-49E4-A7FC-EF5F41014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B46F-9DB1-49E4-A7FC-EF5F4101479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5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FEE-421B-4C81-8513-0D96FEA8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1E18-7BD9-40B5-A835-3F3D85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6811-98F6-43AC-9101-B01DD094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9A7C-90F4-4F51-A3DD-6A30158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4AE7-9DC7-4CF4-B6BE-A4DE0586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0DE-072C-4607-86B4-CDB1418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168A-B749-4E24-A615-43BE9970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6F4-A6D2-4171-990B-07C1C4EF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4DA1-321B-40FE-ABD1-4F386EC4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18E-25E8-42E1-8D8A-1374A1D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5F076-4FC3-4BF9-98B2-620821D6B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E25B-7FB2-410C-9560-9B0AF60E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8436-9DBE-4960-895B-9F45BB9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F753-B2C0-4A4E-BA60-51C6426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4CDD-3F65-49B5-A052-58D3657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0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4DAD-0DED-41FB-A16F-99969EC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EA2A-BABA-4E11-A807-4ABD355D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9D4B-3850-461E-827D-230B900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7B64-BE8D-4026-B162-122BCB9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D735-F4C7-4397-BD64-7140044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2122-0BA2-4256-841A-3E4EE12A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8DF7-D5AE-442C-A638-17619503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5836-AD6E-4B5E-A18C-182776CD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659C-2231-4AC3-9899-1D092B0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7C8C-9A55-4990-8A40-BDCB6BD8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5364-257E-4787-A8DF-B5E25FB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6438-0838-4AB0-8BC2-B6BF422F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FF7A-463B-403F-8521-5E92AC2C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C531-412C-49D4-931C-C686788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6389-5905-4FFA-ABD5-0ABCFAD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3868-82E2-4B48-AF09-B1D6721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76CD-FC63-40E0-9FDC-BBBDBD5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89A0-4343-4F31-91F0-946712BD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BC19-CA60-4648-A1B7-83D3AD3E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D790-A8C4-4F83-AF7D-98632260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93BD1-4FC6-4DDF-B462-51FE0C83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D4B92-A1D3-4EAB-9116-D20713BC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167D0-F935-449F-9B99-77EB3BAC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C7EF3-1971-4D83-81C6-DC95A98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B8-A89B-44D3-AE4E-0A1453D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12410-215C-4D8A-850F-6167DF48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E201-AD0D-458C-8F55-991427C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0823-A8FD-4F51-9BBA-B1B8E75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735DE-A3EE-4482-8640-B6720283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4FE-2A89-4281-8772-CFE0CE2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F5B8-24F9-4EED-889A-7BD174A7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5E34-E61A-4D9A-834D-7CF851A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EFBC-128D-4A23-A9D3-B637FEE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FDFC1-F2CA-42D9-B2F0-D8C5AB69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BC22-1660-41CB-A59C-1372BAF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CE3A-1E2D-45B1-BB9D-1E5765F7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333D-3191-4C46-8D45-B9ABD34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90D-97B8-4618-A6D3-70FC90C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755EA-A1B8-4690-8D16-8C2BADDAB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84CF-9B7F-4D40-87B0-3423F3F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E110-EF07-404F-91DC-3D62A38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F9B6-9EEA-4299-A29D-B28D9D9B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514-0B68-4EA2-BEA2-102525C3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6F1-15A4-4EFC-A8E5-A070BDFE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F40-3202-445C-9B02-8F43C882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090D-1AD8-4780-9D81-8B7A7493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3E39-DF96-4633-B256-FF151C8A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A480-76DC-45D5-B984-D26E10238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615D-2531-407A-A1B0-016CAB39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F06C-4BDE-4DDA-98D9-41FBF806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 (confidentiality)</a:t>
            </a:r>
          </a:p>
          <a:p>
            <a:pPr lvl="1"/>
            <a:r>
              <a:rPr lang="en-US" dirty="0"/>
              <a:t>READ: may not read from an object with higher clearance than the subject</a:t>
            </a:r>
          </a:p>
          <a:p>
            <a:pPr lvl="1"/>
            <a:r>
              <a:rPr lang="en-US" dirty="0"/>
              <a:t>WRITE: may not write to an object with lower clearance than the subject</a:t>
            </a:r>
          </a:p>
          <a:p>
            <a:pPr lvl="1"/>
            <a:r>
              <a:rPr lang="en-US" dirty="0"/>
              <a:t>no-read-up, no-write-down</a:t>
            </a:r>
          </a:p>
          <a:p>
            <a:r>
              <a:rPr lang="en-US" dirty="0"/>
              <a:t>Biba (integrity)</a:t>
            </a:r>
          </a:p>
          <a:p>
            <a:pPr lvl="1"/>
            <a:r>
              <a:rPr lang="en-US" dirty="0"/>
              <a:t>READ: may not read to an object with lower clearance than the subject</a:t>
            </a:r>
          </a:p>
          <a:p>
            <a:pPr lvl="1"/>
            <a:r>
              <a:rPr lang="en-US" dirty="0"/>
              <a:t>WRITE: may no write to an object with higher clearance than the subject</a:t>
            </a:r>
          </a:p>
          <a:p>
            <a:pPr lvl="1"/>
            <a:r>
              <a:rPr lang="en-US" dirty="0"/>
              <a:t>no-read-down, no-write-up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37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0E72-495C-4339-9EE7-DDDE4FAE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Criteria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139C-0132-46A9-8557-943E6E78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The Trusted Computer System Evaluation Criteria</a:t>
            </a:r>
            <a:r>
              <a:rPr lang="en-US" dirty="0"/>
              <a:t> (aka </a:t>
            </a:r>
            <a:r>
              <a:rPr lang="en-US" i="1" dirty="0"/>
              <a:t>The Orange Book</a:t>
            </a:r>
            <a:r>
              <a:rPr lang="en-US" dirty="0"/>
              <a:t>)</a:t>
            </a:r>
          </a:p>
          <a:p>
            <a:r>
              <a:rPr lang="en-US" dirty="0"/>
              <a:t>Define criteria to assess the security of a system (we summarize)</a:t>
            </a:r>
          </a:p>
          <a:p>
            <a:pPr lvl="1"/>
            <a:r>
              <a:rPr lang="en-US" dirty="0"/>
              <a:t>Grade D: minimal (nothing is done)</a:t>
            </a:r>
          </a:p>
          <a:p>
            <a:pPr lvl="1"/>
            <a:r>
              <a:rPr lang="en-US" dirty="0"/>
              <a:t>Grade C: discretionary protection</a:t>
            </a:r>
          </a:p>
          <a:p>
            <a:pPr lvl="2"/>
            <a:r>
              <a:rPr lang="en-US" dirty="0"/>
              <a:t>C1:  provide users with mean to protect private data and to prevent accidental read or destruction of data (traditional UNIX or Windows would fit there)</a:t>
            </a:r>
          </a:p>
          <a:p>
            <a:pPr lvl="2"/>
            <a:r>
              <a:rPr lang="en-US" dirty="0"/>
              <a:t>C2: C1 + users must be accountable through logging of their actions (you can get UNIX or Windows system there by turning some options)</a:t>
            </a:r>
          </a:p>
          <a:p>
            <a:pPr lvl="1"/>
            <a:r>
              <a:rPr lang="en-US" dirty="0"/>
              <a:t>Grade B: mandatory protection</a:t>
            </a:r>
          </a:p>
          <a:p>
            <a:pPr lvl="2"/>
            <a:r>
              <a:rPr lang="en-US" dirty="0"/>
              <a:t>B1: C2 + informal statement of security and means to enforce mandatory access control on named subjects and objects. (Linux + </a:t>
            </a:r>
            <a:r>
              <a:rPr lang="en-US" dirty="0" err="1"/>
              <a:t>AppArmor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B2: B1 + formal security policy and MAC extend to all subjects and objects. (Linux + </a:t>
            </a:r>
            <a:r>
              <a:rPr lang="en-US" dirty="0" err="1"/>
              <a:t>SELinux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B3: B2 + smaller TCB and extensive testing, extended audit mechanism, </a:t>
            </a:r>
            <a:r>
              <a:rPr lang="en-US" dirty="0" err="1"/>
              <a:t>tamperproofness</a:t>
            </a:r>
            <a:r>
              <a:rPr lang="en-US" dirty="0"/>
              <a:t> and detailed recovery procedure.</a:t>
            </a:r>
          </a:p>
          <a:p>
            <a:pPr lvl="1"/>
            <a:r>
              <a:rPr lang="en-US" dirty="0"/>
              <a:t>Grade A: verified protection</a:t>
            </a:r>
          </a:p>
          <a:p>
            <a:pPr lvl="2"/>
            <a:r>
              <a:rPr lang="en-US" dirty="0"/>
              <a:t>A: B3 + formal verification.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50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52081-293B-4AEE-9C06-481BD0DC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monitor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3A002-3A8C-4D68-8BA6-11EE6BF1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OS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9EBD5-4CEB-431A-8908-89602CC8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 (i.e. process) are associated with a security context</a:t>
            </a:r>
          </a:p>
          <a:p>
            <a:pPr lvl="1"/>
            <a:r>
              <a:rPr lang="en-US" dirty="0"/>
              <a:t>Linux: user identity, group identity and a set of privileges</a:t>
            </a:r>
          </a:p>
          <a:p>
            <a:r>
              <a:rPr lang="en-US" dirty="0"/>
              <a:t>Objects (e.g. files) are associated with security information</a:t>
            </a:r>
          </a:p>
          <a:p>
            <a:pPr lvl="1"/>
            <a:r>
              <a:rPr lang="en-GB" dirty="0"/>
              <a:t>Linux: owner, group and permission vector</a:t>
            </a:r>
          </a:p>
        </p:txBody>
      </p:sp>
    </p:spTree>
    <p:extLst>
      <p:ext uri="{BB962C8B-B14F-4D97-AF65-F5344CB8AC3E}">
        <p14:creationId xmlns:p14="http://schemas.microsoft.com/office/powerpoint/2010/main" val="273261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3A002-3A8C-4D68-8BA6-11EE6BF1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OS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9EBD5-4CEB-431A-8908-89602CC8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 (i.e. process) are associated with a security context</a:t>
            </a:r>
          </a:p>
          <a:p>
            <a:pPr lvl="1"/>
            <a:r>
              <a:rPr lang="en-US" dirty="0"/>
              <a:t>Linux: user identity, group identity and a set of privileges</a:t>
            </a:r>
          </a:p>
          <a:p>
            <a:r>
              <a:rPr lang="en-US" dirty="0"/>
              <a:t>Objects (e.g. files) are associated with security information</a:t>
            </a:r>
          </a:p>
          <a:p>
            <a:pPr lvl="1"/>
            <a:r>
              <a:rPr lang="en-GB" dirty="0"/>
              <a:t>Linux: owner, group and permission vector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 login:</a:t>
            </a:r>
          </a:p>
          <a:p>
            <a:r>
              <a:rPr lang="en-GB" dirty="0"/>
              <a:t>Process created with the security context of the principal</a:t>
            </a:r>
          </a:p>
          <a:p>
            <a:r>
              <a:rPr lang="en-GB" dirty="0"/>
              <a:t>Descendent of this process inherit this security context</a:t>
            </a:r>
          </a:p>
        </p:txBody>
      </p:sp>
    </p:spTree>
    <p:extLst>
      <p:ext uri="{BB962C8B-B14F-4D97-AF65-F5344CB8AC3E}">
        <p14:creationId xmlns:p14="http://schemas.microsoft.com/office/powerpoint/2010/main" val="18441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45ED-BD9B-4964-A9E7-45914F3A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6A6DE-F276-4A8D-94EF-599332307FB6}"/>
              </a:ext>
            </a:extLst>
          </p:cNvPr>
          <p:cNvSpPr/>
          <p:nvPr/>
        </p:nvSpPr>
        <p:spPr>
          <a:xfrm>
            <a:off x="1040363" y="2262673"/>
            <a:ext cx="2710543" cy="10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D7B9A-F7ED-4409-A4CC-5B17505E8F6A}"/>
              </a:ext>
            </a:extLst>
          </p:cNvPr>
          <p:cNvSpPr/>
          <p:nvPr/>
        </p:nvSpPr>
        <p:spPr>
          <a:xfrm>
            <a:off x="8535955" y="2262673"/>
            <a:ext cx="2710543" cy="10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116B20-3861-4FD0-BD3D-F4C429E1D857}"/>
              </a:ext>
            </a:extLst>
          </p:cNvPr>
          <p:cNvSpPr/>
          <p:nvPr/>
        </p:nvSpPr>
        <p:spPr>
          <a:xfrm>
            <a:off x="4398606" y="2162369"/>
            <a:ext cx="3489649" cy="122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Reference Monitor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6A862A-2495-4A1F-A120-85D5E0DC3EA6}"/>
              </a:ext>
            </a:extLst>
          </p:cNvPr>
          <p:cNvSpPr/>
          <p:nvPr/>
        </p:nvSpPr>
        <p:spPr>
          <a:xfrm>
            <a:off x="1040363" y="3918857"/>
            <a:ext cx="2710543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Context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56E141-77AC-4AD2-A53F-6ABC61238314}"/>
              </a:ext>
            </a:extLst>
          </p:cNvPr>
          <p:cNvSpPr/>
          <p:nvPr/>
        </p:nvSpPr>
        <p:spPr>
          <a:xfrm>
            <a:off x="8535955" y="3918857"/>
            <a:ext cx="2710543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B9CA429C-8920-406E-818C-0C1B8B4238A5}"/>
              </a:ext>
            </a:extLst>
          </p:cNvPr>
          <p:cNvSpPr/>
          <p:nvPr/>
        </p:nvSpPr>
        <p:spPr>
          <a:xfrm>
            <a:off x="5114730" y="4068146"/>
            <a:ext cx="2057400" cy="17401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4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45ED-BD9B-4964-A9E7-45914F3A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6A6DE-F276-4A8D-94EF-599332307FB6}"/>
              </a:ext>
            </a:extLst>
          </p:cNvPr>
          <p:cNvSpPr/>
          <p:nvPr/>
        </p:nvSpPr>
        <p:spPr>
          <a:xfrm>
            <a:off x="1040363" y="2262673"/>
            <a:ext cx="2710543" cy="10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D7B9A-F7ED-4409-A4CC-5B17505E8F6A}"/>
              </a:ext>
            </a:extLst>
          </p:cNvPr>
          <p:cNvSpPr/>
          <p:nvPr/>
        </p:nvSpPr>
        <p:spPr>
          <a:xfrm>
            <a:off x="8535955" y="2262673"/>
            <a:ext cx="2710543" cy="10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116B20-3861-4FD0-BD3D-F4C429E1D857}"/>
              </a:ext>
            </a:extLst>
          </p:cNvPr>
          <p:cNvSpPr/>
          <p:nvPr/>
        </p:nvSpPr>
        <p:spPr>
          <a:xfrm>
            <a:off x="4398606" y="2162369"/>
            <a:ext cx="3489649" cy="122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Reference Monitor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6A862A-2495-4A1F-A120-85D5E0DC3EA6}"/>
              </a:ext>
            </a:extLst>
          </p:cNvPr>
          <p:cNvSpPr/>
          <p:nvPr/>
        </p:nvSpPr>
        <p:spPr>
          <a:xfrm>
            <a:off x="1040363" y="3918857"/>
            <a:ext cx="2710543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Context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56E141-77AC-4AD2-A53F-6ABC61238314}"/>
              </a:ext>
            </a:extLst>
          </p:cNvPr>
          <p:cNvSpPr/>
          <p:nvPr/>
        </p:nvSpPr>
        <p:spPr>
          <a:xfrm>
            <a:off x="8535955" y="3918857"/>
            <a:ext cx="2710543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B9CA429C-8920-406E-818C-0C1B8B4238A5}"/>
              </a:ext>
            </a:extLst>
          </p:cNvPr>
          <p:cNvSpPr/>
          <p:nvPr/>
        </p:nvSpPr>
        <p:spPr>
          <a:xfrm>
            <a:off x="5114730" y="4068146"/>
            <a:ext cx="2057400" cy="17401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Log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143EB-332E-4BCF-9733-EBE95E848BDB}"/>
              </a:ext>
            </a:extLst>
          </p:cNvPr>
          <p:cNvSpPr txBox="1"/>
          <p:nvPr/>
        </p:nvSpPr>
        <p:spPr>
          <a:xfrm>
            <a:off x="3890866" y="1309691"/>
            <a:ext cx="490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All interactions between subjects and objects must be mediated by the reference monitor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9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89D-1125-4D42-8303-34CCCDAB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Monitor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D190-4F38-4B58-B0B1-414AF62F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behavior</a:t>
            </a:r>
            <a:r>
              <a:rPr lang="en-GB" dirty="0"/>
              <a:t> on system call: </a:t>
            </a:r>
          </a:p>
          <a:p>
            <a:pPr lvl="1"/>
            <a:r>
              <a:rPr lang="en-GB" dirty="0"/>
              <a:t>retrieve subject and object security information</a:t>
            </a:r>
          </a:p>
          <a:p>
            <a:r>
              <a:rPr lang="en-GB" dirty="0"/>
              <a:t>Apply policy based on security information</a:t>
            </a:r>
          </a:p>
          <a:p>
            <a:pPr lvl="1"/>
            <a:r>
              <a:rPr lang="en-GB" dirty="0"/>
              <a:t>e.g. compared user/group id with read/write privileges</a:t>
            </a:r>
          </a:p>
          <a:p>
            <a:r>
              <a:rPr lang="en-GB" dirty="0"/>
              <a:t>Log decision</a:t>
            </a:r>
          </a:p>
          <a:p>
            <a:r>
              <a:rPr lang="en-GB" dirty="0"/>
              <a:t>Return decision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89D-1125-4D42-8303-34CCCDAB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Monitor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D190-4F38-4B58-B0B1-414AF62F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behavior</a:t>
            </a:r>
            <a:r>
              <a:rPr lang="en-GB" dirty="0"/>
              <a:t> on system call: </a:t>
            </a:r>
          </a:p>
          <a:p>
            <a:pPr lvl="1"/>
            <a:r>
              <a:rPr lang="en-GB" dirty="0"/>
              <a:t>retrieve subject and object security information</a:t>
            </a:r>
          </a:p>
          <a:p>
            <a:r>
              <a:rPr lang="en-GB" dirty="0"/>
              <a:t>Apply policy based on security information</a:t>
            </a:r>
          </a:p>
          <a:p>
            <a:pPr lvl="1"/>
            <a:r>
              <a:rPr lang="en-GB" dirty="0"/>
              <a:t>e.g. compared user/group id with read/write privileges</a:t>
            </a:r>
          </a:p>
          <a:p>
            <a:r>
              <a:rPr lang="en-GB" dirty="0"/>
              <a:t>Log decision</a:t>
            </a:r>
          </a:p>
          <a:p>
            <a:r>
              <a:rPr lang="en-GB" dirty="0"/>
              <a:t>Return decision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CAREFUL WITH RACE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2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F1DD-BD73-4A15-B49D-56614E9B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902E-AB10-4F9F-8E68-3D9C8AC2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  <a:p>
            <a:r>
              <a:rPr lang="en-US" dirty="0"/>
              <a:t>Access decision are not in the hand of objects owner, but system wide</a:t>
            </a:r>
          </a:p>
          <a:p>
            <a:r>
              <a:rPr lang="en-US" dirty="0"/>
              <a:t>Simplest MAC is Multi-level security</a:t>
            </a:r>
          </a:p>
          <a:p>
            <a:pPr lvl="1"/>
            <a:r>
              <a:rPr lang="en-US" dirty="0"/>
              <a:t>Emerged from US military</a:t>
            </a:r>
          </a:p>
          <a:p>
            <a:pPr lvl="1"/>
            <a:r>
              <a:rPr lang="en-US" dirty="0"/>
              <a:t>Objects associated with security </a:t>
            </a:r>
            <a:r>
              <a:rPr lang="en-US" dirty="0" err="1"/>
              <a:t>classificiation</a:t>
            </a:r>
            <a:endParaRPr lang="en-US" dirty="0"/>
          </a:p>
          <a:p>
            <a:pPr lvl="2"/>
            <a:r>
              <a:rPr lang="en-US" dirty="0"/>
              <a:t>Unclassified</a:t>
            </a:r>
          </a:p>
          <a:p>
            <a:pPr lvl="2"/>
            <a:r>
              <a:rPr lang="en-US" dirty="0"/>
              <a:t>Confidential</a:t>
            </a:r>
          </a:p>
          <a:p>
            <a:pPr lvl="2"/>
            <a:r>
              <a:rPr lang="en-US" dirty="0"/>
              <a:t>Secret</a:t>
            </a:r>
          </a:p>
          <a:p>
            <a:pPr lvl="2"/>
            <a:r>
              <a:rPr lang="en-US" dirty="0"/>
              <a:t>Top secret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23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541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Systems &amp; Software Security COMSM0050 2020/2021</vt:lpstr>
      <vt:lpstr>Reference monitor</vt:lpstr>
      <vt:lpstr>Access Control in OS</vt:lpstr>
      <vt:lpstr>Access Control in OS</vt:lpstr>
      <vt:lpstr>Reference Monitor</vt:lpstr>
      <vt:lpstr>Reference Monitor</vt:lpstr>
      <vt:lpstr>Reference Monitor</vt:lpstr>
      <vt:lpstr>Reference Monitor</vt:lpstr>
      <vt:lpstr>MAC</vt:lpstr>
      <vt:lpstr>MLS</vt:lpstr>
      <vt:lpstr>Security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2020-08-19T08:36:46Z</dcterms:created>
  <dcterms:modified xsi:type="dcterms:W3CDTF">2020-09-29T09:42:22Z</dcterms:modified>
</cp:coreProperties>
</file>