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709" r:id="rId2"/>
  </p:sldMasterIdLst>
  <p:notesMasterIdLst>
    <p:notesMasterId r:id="rId22"/>
  </p:notesMasterIdLst>
  <p:sldIdLst>
    <p:sldId id="257" r:id="rId3"/>
    <p:sldId id="361" r:id="rId4"/>
    <p:sldId id="391" r:id="rId5"/>
    <p:sldId id="406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3" r:id="rId16"/>
    <p:sldId id="405" r:id="rId17"/>
    <p:sldId id="402" r:id="rId18"/>
    <p:sldId id="404" r:id="rId19"/>
    <p:sldId id="386" r:id="rId20"/>
    <p:sldId id="387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F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901A9-FA78-47DA-AAEE-24ECA044B03E}" v="1" dt="2020-09-14T12:16:08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02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squier" userId="65a57d93-3594-4ade-85de-8647ad8982c6" providerId="ADAL" clId="{0C4901A9-FA78-47DA-AAEE-24ECA044B03E}"/>
    <pc:docChg chg="addSld delSld modSld">
      <pc:chgData name="Thomas Pasquier" userId="65a57d93-3594-4ade-85de-8647ad8982c6" providerId="ADAL" clId="{0C4901A9-FA78-47DA-AAEE-24ECA044B03E}" dt="2020-09-14T12:17:57.893" v="10" actId="20577"/>
      <pc:docMkLst>
        <pc:docMk/>
      </pc:docMkLst>
      <pc:sldChg chg="modSp mod">
        <pc:chgData name="Thomas Pasquier" userId="65a57d93-3594-4ade-85de-8647ad8982c6" providerId="ADAL" clId="{0C4901A9-FA78-47DA-AAEE-24ECA044B03E}" dt="2020-09-14T12:17:57.893" v="10" actId="20577"/>
        <pc:sldMkLst>
          <pc:docMk/>
          <pc:sldMk cId="2401707025" sldId="404"/>
        </pc:sldMkLst>
        <pc:spChg chg="mod">
          <ac:chgData name="Thomas Pasquier" userId="65a57d93-3594-4ade-85de-8647ad8982c6" providerId="ADAL" clId="{0C4901A9-FA78-47DA-AAEE-24ECA044B03E}" dt="2020-09-14T12:17:57.893" v="10" actId="20577"/>
          <ac:spMkLst>
            <pc:docMk/>
            <pc:sldMk cId="2401707025" sldId="404"/>
            <ac:spMk id="3" creationId="{875E7498-990B-47BC-8629-AE2C57E9FAEF}"/>
          </ac:spMkLst>
        </pc:spChg>
      </pc:sldChg>
      <pc:sldChg chg="add del">
        <pc:chgData name="Thomas Pasquier" userId="65a57d93-3594-4ade-85de-8647ad8982c6" providerId="ADAL" clId="{0C4901A9-FA78-47DA-AAEE-24ECA044B03E}" dt="2020-09-14T12:17:07.862" v="1" actId="2696"/>
        <pc:sldMkLst>
          <pc:docMk/>
          <pc:sldMk cId="3430300335" sldId="407"/>
        </pc:sldMkLst>
      </pc:sldChg>
    </pc:docChg>
  </pc:docChgLst>
  <pc:docChgLst>
    <pc:chgData name="Thomas Pasquier" userId="65a57d93-3594-4ade-85de-8647ad8982c6" providerId="ADAL" clId="{A21C308B-40CB-4CAE-9235-43819F1CC658}"/>
    <pc:docChg chg="custSel addSld delSld modSld sldOrd">
      <pc:chgData name="Thomas Pasquier" userId="65a57d93-3594-4ade-85de-8647ad8982c6" providerId="ADAL" clId="{A21C308B-40CB-4CAE-9235-43819F1CC658}" dt="2020-08-29T06:59:41.099" v="195" actId="47"/>
      <pc:docMkLst>
        <pc:docMk/>
      </pc:docMkLst>
      <pc:sldChg chg="add del">
        <pc:chgData name="Thomas Pasquier" userId="65a57d93-3594-4ade-85de-8647ad8982c6" providerId="ADAL" clId="{A21C308B-40CB-4CAE-9235-43819F1CC658}" dt="2020-08-28T13:25:49.303" v="134"/>
        <pc:sldMkLst>
          <pc:docMk/>
          <pc:sldMk cId="3038245579" sldId="257"/>
        </pc:sldMkLst>
      </pc:sldChg>
      <pc:sldChg chg="del">
        <pc:chgData name="Thomas Pasquier" userId="65a57d93-3594-4ade-85de-8647ad8982c6" providerId="ADAL" clId="{A21C308B-40CB-4CAE-9235-43819F1CC658}" dt="2020-08-28T13:07:25.885" v="0" actId="47"/>
        <pc:sldMkLst>
          <pc:docMk/>
          <pc:sldMk cId="0" sldId="260"/>
        </pc:sldMkLst>
      </pc:sldChg>
      <pc:sldChg chg="del">
        <pc:chgData name="Thomas Pasquier" userId="65a57d93-3594-4ade-85de-8647ad8982c6" providerId="ADAL" clId="{A21C308B-40CB-4CAE-9235-43819F1CC658}" dt="2020-08-28T13:08:30.995" v="5" actId="47"/>
        <pc:sldMkLst>
          <pc:docMk/>
          <pc:sldMk cId="1597173528" sldId="359"/>
        </pc:sldMkLst>
      </pc:sldChg>
      <pc:sldChg chg="del">
        <pc:chgData name="Thomas Pasquier" userId="65a57d93-3594-4ade-85de-8647ad8982c6" providerId="ADAL" clId="{A21C308B-40CB-4CAE-9235-43819F1CC658}" dt="2020-08-28T13:08:41.878" v="6" actId="47"/>
        <pc:sldMkLst>
          <pc:docMk/>
          <pc:sldMk cId="1654537493" sldId="360"/>
        </pc:sldMkLst>
      </pc:sldChg>
      <pc:sldChg chg="del">
        <pc:chgData name="Thomas Pasquier" userId="65a57d93-3594-4ade-85de-8647ad8982c6" providerId="ADAL" clId="{A21C308B-40CB-4CAE-9235-43819F1CC658}" dt="2020-08-28T13:08:47.773" v="7" actId="47"/>
        <pc:sldMkLst>
          <pc:docMk/>
          <pc:sldMk cId="1841149415" sldId="361"/>
        </pc:sldMkLst>
      </pc:sldChg>
      <pc:sldChg chg="modSp add mod">
        <pc:chgData name="Thomas Pasquier" userId="65a57d93-3594-4ade-85de-8647ad8982c6" providerId="ADAL" clId="{A21C308B-40CB-4CAE-9235-43819F1CC658}" dt="2020-08-28T13:25:13.537" v="110" actId="6549"/>
        <pc:sldMkLst>
          <pc:docMk/>
          <pc:sldMk cId="2375385487" sldId="361"/>
        </pc:sldMkLst>
        <pc:spChg chg="mod">
          <ac:chgData name="Thomas Pasquier" userId="65a57d93-3594-4ade-85de-8647ad8982c6" providerId="ADAL" clId="{A21C308B-40CB-4CAE-9235-43819F1CC658}" dt="2020-08-28T13:25:13.537" v="110" actId="6549"/>
          <ac:spMkLst>
            <pc:docMk/>
            <pc:sldMk cId="2375385487" sldId="361"/>
            <ac:spMk id="4" creationId="{064D8D26-B133-4846-8DD0-D46F81284C5A}"/>
          </ac:spMkLst>
        </pc:spChg>
      </pc:sldChg>
      <pc:sldChg chg="del">
        <pc:chgData name="Thomas Pasquier" userId="65a57d93-3594-4ade-85de-8647ad8982c6" providerId="ADAL" clId="{A21C308B-40CB-4CAE-9235-43819F1CC658}" dt="2020-08-28T13:08:48.430" v="8" actId="47"/>
        <pc:sldMkLst>
          <pc:docMk/>
          <pc:sldMk cId="2103611487" sldId="362"/>
        </pc:sldMkLst>
      </pc:sldChg>
      <pc:sldChg chg="del">
        <pc:chgData name="Thomas Pasquier" userId="65a57d93-3594-4ade-85de-8647ad8982c6" providerId="ADAL" clId="{A21C308B-40CB-4CAE-9235-43819F1CC658}" dt="2020-08-28T13:08:49.649" v="9" actId="47"/>
        <pc:sldMkLst>
          <pc:docMk/>
          <pc:sldMk cId="1988008811" sldId="363"/>
        </pc:sldMkLst>
      </pc:sldChg>
      <pc:sldChg chg="del">
        <pc:chgData name="Thomas Pasquier" userId="65a57d93-3594-4ade-85de-8647ad8982c6" providerId="ADAL" clId="{A21C308B-40CB-4CAE-9235-43819F1CC658}" dt="2020-08-28T13:08:50.599" v="10" actId="47"/>
        <pc:sldMkLst>
          <pc:docMk/>
          <pc:sldMk cId="1823683025" sldId="364"/>
        </pc:sldMkLst>
      </pc:sldChg>
      <pc:sldChg chg="modSp del mod">
        <pc:chgData name="Thomas Pasquier" userId="65a57d93-3594-4ade-85de-8647ad8982c6" providerId="ADAL" clId="{A21C308B-40CB-4CAE-9235-43819F1CC658}" dt="2020-08-28T13:27:28.760" v="140" actId="47"/>
        <pc:sldMkLst>
          <pc:docMk/>
          <pc:sldMk cId="3159698890" sldId="366"/>
        </pc:sldMkLst>
        <pc:spChg chg="mod">
          <ac:chgData name="Thomas Pasquier" userId="65a57d93-3594-4ade-85de-8647ad8982c6" providerId="ADAL" clId="{A21C308B-40CB-4CAE-9235-43819F1CC658}" dt="2020-08-28T13:09:02.896" v="12" actId="6549"/>
          <ac:spMkLst>
            <pc:docMk/>
            <pc:sldMk cId="3159698890" sldId="366"/>
            <ac:spMk id="2" creationId="{987BD239-291C-43FF-950F-9B49757DF6E9}"/>
          </ac:spMkLst>
        </pc:spChg>
      </pc:sldChg>
      <pc:sldChg chg="del">
        <pc:chgData name="Thomas Pasquier" userId="65a57d93-3594-4ade-85de-8647ad8982c6" providerId="ADAL" clId="{A21C308B-40CB-4CAE-9235-43819F1CC658}" dt="2020-08-28T13:08:51.692" v="11" actId="47"/>
        <pc:sldMkLst>
          <pc:docMk/>
          <pc:sldMk cId="1950275982" sldId="367"/>
        </pc:sldMkLst>
      </pc:sldChg>
      <pc:sldChg chg="del">
        <pc:chgData name="Thomas Pasquier" userId="65a57d93-3594-4ade-85de-8647ad8982c6" providerId="ADAL" clId="{A21C308B-40CB-4CAE-9235-43819F1CC658}" dt="2020-08-28T13:27:30.470" v="141" actId="47"/>
        <pc:sldMkLst>
          <pc:docMk/>
          <pc:sldMk cId="3914784996" sldId="368"/>
        </pc:sldMkLst>
      </pc:sldChg>
      <pc:sldChg chg="del">
        <pc:chgData name="Thomas Pasquier" userId="65a57d93-3594-4ade-85de-8647ad8982c6" providerId="ADAL" clId="{A21C308B-40CB-4CAE-9235-43819F1CC658}" dt="2020-08-28T13:28:13.893" v="147" actId="47"/>
        <pc:sldMkLst>
          <pc:docMk/>
          <pc:sldMk cId="620213205" sldId="370"/>
        </pc:sldMkLst>
      </pc:sldChg>
      <pc:sldChg chg="del">
        <pc:chgData name="Thomas Pasquier" userId="65a57d93-3594-4ade-85de-8647ad8982c6" providerId="ADAL" clId="{A21C308B-40CB-4CAE-9235-43819F1CC658}" dt="2020-08-28T13:09:40" v="13" actId="47"/>
        <pc:sldMkLst>
          <pc:docMk/>
          <pc:sldMk cId="520791193" sldId="372"/>
        </pc:sldMkLst>
      </pc:sldChg>
      <pc:sldChg chg="del">
        <pc:chgData name="Thomas Pasquier" userId="65a57d93-3594-4ade-85de-8647ad8982c6" providerId="ADAL" clId="{A21C308B-40CB-4CAE-9235-43819F1CC658}" dt="2020-08-28T13:09:40.744" v="14" actId="47"/>
        <pc:sldMkLst>
          <pc:docMk/>
          <pc:sldMk cId="2765594495" sldId="373"/>
        </pc:sldMkLst>
      </pc:sldChg>
      <pc:sldChg chg="del">
        <pc:chgData name="Thomas Pasquier" userId="65a57d93-3594-4ade-85de-8647ad8982c6" providerId="ADAL" clId="{A21C308B-40CB-4CAE-9235-43819F1CC658}" dt="2020-08-28T13:09:41.849" v="16" actId="47"/>
        <pc:sldMkLst>
          <pc:docMk/>
          <pc:sldMk cId="4034433759" sldId="374"/>
        </pc:sldMkLst>
      </pc:sldChg>
      <pc:sldChg chg="del">
        <pc:chgData name="Thomas Pasquier" userId="65a57d93-3594-4ade-85de-8647ad8982c6" providerId="ADAL" clId="{A21C308B-40CB-4CAE-9235-43819F1CC658}" dt="2020-08-28T13:09:41.249" v="15" actId="47"/>
        <pc:sldMkLst>
          <pc:docMk/>
          <pc:sldMk cId="2484144083" sldId="375"/>
        </pc:sldMkLst>
      </pc:sldChg>
      <pc:sldChg chg="del">
        <pc:chgData name="Thomas Pasquier" userId="65a57d93-3594-4ade-85de-8647ad8982c6" providerId="ADAL" clId="{A21C308B-40CB-4CAE-9235-43819F1CC658}" dt="2020-08-28T13:09:42.969" v="17" actId="47"/>
        <pc:sldMkLst>
          <pc:docMk/>
          <pc:sldMk cId="2477843633" sldId="377"/>
        </pc:sldMkLst>
      </pc:sldChg>
      <pc:sldChg chg="del">
        <pc:chgData name="Thomas Pasquier" userId="65a57d93-3594-4ade-85de-8647ad8982c6" providerId="ADAL" clId="{A21C308B-40CB-4CAE-9235-43819F1CC658}" dt="2020-08-28T13:09:44.925" v="18" actId="47"/>
        <pc:sldMkLst>
          <pc:docMk/>
          <pc:sldMk cId="1893810100" sldId="378"/>
        </pc:sldMkLst>
      </pc:sldChg>
      <pc:sldChg chg="delSp del mod">
        <pc:chgData name="Thomas Pasquier" userId="65a57d93-3594-4ade-85de-8647ad8982c6" providerId="ADAL" clId="{A21C308B-40CB-4CAE-9235-43819F1CC658}" dt="2020-08-28T13:28:14.572" v="148" actId="47"/>
        <pc:sldMkLst>
          <pc:docMk/>
          <pc:sldMk cId="658031366" sldId="379"/>
        </pc:sldMkLst>
        <pc:spChg chg="del">
          <ac:chgData name="Thomas Pasquier" userId="65a57d93-3594-4ade-85de-8647ad8982c6" providerId="ADAL" clId="{A21C308B-40CB-4CAE-9235-43819F1CC658}" dt="2020-08-28T13:25:57.244" v="135" actId="478"/>
          <ac:spMkLst>
            <pc:docMk/>
            <pc:sldMk cId="658031366" sldId="379"/>
            <ac:spMk id="5" creationId="{D8E0956A-AB2E-4181-8373-A7CA72F36849}"/>
          </ac:spMkLst>
        </pc:spChg>
      </pc:sldChg>
      <pc:sldChg chg="del">
        <pc:chgData name="Thomas Pasquier" userId="65a57d93-3594-4ade-85de-8647ad8982c6" providerId="ADAL" clId="{A21C308B-40CB-4CAE-9235-43819F1CC658}" dt="2020-08-28T13:09:57.472" v="21" actId="47"/>
        <pc:sldMkLst>
          <pc:docMk/>
          <pc:sldMk cId="2865559184" sldId="380"/>
        </pc:sldMkLst>
      </pc:sldChg>
      <pc:sldChg chg="del">
        <pc:chgData name="Thomas Pasquier" userId="65a57d93-3594-4ade-85de-8647ad8982c6" providerId="ADAL" clId="{A21C308B-40CB-4CAE-9235-43819F1CC658}" dt="2020-08-28T13:09:51.012" v="19" actId="47"/>
        <pc:sldMkLst>
          <pc:docMk/>
          <pc:sldMk cId="3109884526" sldId="381"/>
        </pc:sldMkLst>
      </pc:sldChg>
      <pc:sldChg chg="del">
        <pc:chgData name="Thomas Pasquier" userId="65a57d93-3594-4ade-85de-8647ad8982c6" providerId="ADAL" clId="{A21C308B-40CB-4CAE-9235-43819F1CC658}" dt="2020-08-28T13:09:51.683" v="20" actId="47"/>
        <pc:sldMkLst>
          <pc:docMk/>
          <pc:sldMk cId="1956866993" sldId="382"/>
        </pc:sldMkLst>
      </pc:sldChg>
      <pc:sldChg chg="del">
        <pc:chgData name="Thomas Pasquier" userId="65a57d93-3594-4ade-85de-8647ad8982c6" providerId="ADAL" clId="{A21C308B-40CB-4CAE-9235-43819F1CC658}" dt="2020-08-28T13:29:19.916" v="163" actId="47"/>
        <pc:sldMkLst>
          <pc:docMk/>
          <pc:sldMk cId="2371069235" sldId="383"/>
        </pc:sldMkLst>
      </pc:sldChg>
      <pc:sldChg chg="del">
        <pc:chgData name="Thomas Pasquier" userId="65a57d93-3594-4ade-85de-8647ad8982c6" providerId="ADAL" clId="{A21C308B-40CB-4CAE-9235-43819F1CC658}" dt="2020-08-28T13:29:21.363" v="164" actId="47"/>
        <pc:sldMkLst>
          <pc:docMk/>
          <pc:sldMk cId="1872880996" sldId="384"/>
        </pc:sldMkLst>
      </pc:sldChg>
      <pc:sldChg chg="del">
        <pc:chgData name="Thomas Pasquier" userId="65a57d93-3594-4ade-85de-8647ad8982c6" providerId="ADAL" clId="{A21C308B-40CB-4CAE-9235-43819F1CC658}" dt="2020-08-28T13:07:35.176" v="1" actId="47"/>
        <pc:sldMkLst>
          <pc:docMk/>
          <pc:sldMk cId="3685327184" sldId="385"/>
        </pc:sldMkLst>
      </pc:sldChg>
      <pc:sldChg chg="delSp modSp add mod">
        <pc:chgData name="Thomas Pasquier" userId="65a57d93-3594-4ade-85de-8647ad8982c6" providerId="ADAL" clId="{A21C308B-40CB-4CAE-9235-43819F1CC658}" dt="2020-08-28T13:29:14.110" v="162" actId="478"/>
        <pc:sldMkLst>
          <pc:docMk/>
          <pc:sldMk cId="119521061" sldId="386"/>
        </pc:sldMkLst>
        <pc:spChg chg="mod">
          <ac:chgData name="Thomas Pasquier" userId="65a57d93-3594-4ade-85de-8647ad8982c6" providerId="ADAL" clId="{A21C308B-40CB-4CAE-9235-43819F1CC658}" dt="2020-08-28T13:29:10.004" v="161" actId="20577"/>
          <ac:spMkLst>
            <pc:docMk/>
            <pc:sldMk cId="119521061" sldId="386"/>
            <ac:spMk id="4" creationId="{B3923E5E-9B8A-47F3-B66C-E04ADCDA2B65}"/>
          </ac:spMkLst>
        </pc:spChg>
        <pc:spChg chg="del">
          <ac:chgData name="Thomas Pasquier" userId="65a57d93-3594-4ade-85de-8647ad8982c6" providerId="ADAL" clId="{A21C308B-40CB-4CAE-9235-43819F1CC658}" dt="2020-08-28T13:29:14.110" v="162" actId="478"/>
          <ac:spMkLst>
            <pc:docMk/>
            <pc:sldMk cId="119521061" sldId="386"/>
            <ac:spMk id="5" creationId="{285C5B25-EF4A-475D-8C27-366C20B8420C}"/>
          </ac:spMkLst>
        </pc:spChg>
      </pc:sldChg>
      <pc:sldChg chg="del">
        <pc:chgData name="Thomas Pasquier" userId="65a57d93-3594-4ade-85de-8647ad8982c6" providerId="ADAL" clId="{A21C308B-40CB-4CAE-9235-43819F1CC658}" dt="2020-08-28T13:29:01.801" v="149" actId="2696"/>
        <pc:sldMkLst>
          <pc:docMk/>
          <pc:sldMk cId="3068872038" sldId="386"/>
        </pc:sldMkLst>
      </pc:sldChg>
      <pc:sldChg chg="add">
        <pc:chgData name="Thomas Pasquier" userId="65a57d93-3594-4ade-85de-8647ad8982c6" providerId="ADAL" clId="{A21C308B-40CB-4CAE-9235-43819F1CC658}" dt="2020-08-28T13:29:04.887" v="150"/>
        <pc:sldMkLst>
          <pc:docMk/>
          <pc:sldMk cId="411279874" sldId="387"/>
        </pc:sldMkLst>
      </pc:sldChg>
      <pc:sldChg chg="modSp del mod">
        <pc:chgData name="Thomas Pasquier" userId="65a57d93-3594-4ade-85de-8647ad8982c6" providerId="ADAL" clId="{A21C308B-40CB-4CAE-9235-43819F1CC658}" dt="2020-08-28T13:29:01.801" v="149" actId="2696"/>
        <pc:sldMkLst>
          <pc:docMk/>
          <pc:sldMk cId="3521184760" sldId="387"/>
        </pc:sldMkLst>
        <pc:spChg chg="mod">
          <ac:chgData name="Thomas Pasquier" userId="65a57d93-3594-4ade-85de-8647ad8982c6" providerId="ADAL" clId="{A21C308B-40CB-4CAE-9235-43819F1CC658}" dt="2020-08-28T13:10:47.967" v="51" actId="6549"/>
          <ac:spMkLst>
            <pc:docMk/>
            <pc:sldMk cId="3521184760" sldId="387"/>
            <ac:spMk id="5" creationId="{313F7715-4CCD-49CD-A012-727352387FC0}"/>
          </ac:spMkLst>
        </pc:spChg>
      </pc:sldChg>
      <pc:sldChg chg="del">
        <pc:chgData name="Thomas Pasquier" userId="65a57d93-3594-4ade-85de-8647ad8982c6" providerId="ADAL" clId="{A21C308B-40CB-4CAE-9235-43819F1CC658}" dt="2020-08-28T13:07:43.851" v="2" actId="47"/>
        <pc:sldMkLst>
          <pc:docMk/>
          <pc:sldMk cId="237104731" sldId="388"/>
        </pc:sldMkLst>
      </pc:sldChg>
      <pc:sldChg chg="del">
        <pc:chgData name="Thomas Pasquier" userId="65a57d93-3594-4ade-85de-8647ad8982c6" providerId="ADAL" clId="{A21C308B-40CB-4CAE-9235-43819F1CC658}" dt="2020-08-28T13:29:21.663" v="165" actId="47"/>
        <pc:sldMkLst>
          <pc:docMk/>
          <pc:sldMk cId="1885858257" sldId="389"/>
        </pc:sldMkLst>
      </pc:sldChg>
      <pc:sldChg chg="delSp del mod">
        <pc:chgData name="Thomas Pasquier" userId="65a57d93-3594-4ade-85de-8647ad8982c6" providerId="ADAL" clId="{A21C308B-40CB-4CAE-9235-43819F1CC658}" dt="2020-08-28T13:29:23.090" v="166" actId="47"/>
        <pc:sldMkLst>
          <pc:docMk/>
          <pc:sldMk cId="55551343" sldId="390"/>
        </pc:sldMkLst>
        <pc:spChg chg="del">
          <ac:chgData name="Thomas Pasquier" userId="65a57d93-3594-4ade-85de-8647ad8982c6" providerId="ADAL" clId="{A21C308B-40CB-4CAE-9235-43819F1CC658}" dt="2020-08-28T13:11:16.804" v="53" actId="478"/>
          <ac:spMkLst>
            <pc:docMk/>
            <pc:sldMk cId="55551343" sldId="390"/>
            <ac:spMk id="5" creationId="{1ADB723D-499B-4223-A93C-2CC51367D00A}"/>
          </ac:spMkLst>
        </pc:spChg>
      </pc:sldChg>
      <pc:sldChg chg="del">
        <pc:chgData name="Thomas Pasquier" userId="65a57d93-3594-4ade-85de-8647ad8982c6" providerId="ADAL" clId="{A21C308B-40CB-4CAE-9235-43819F1CC658}" dt="2020-08-28T13:26:22.451" v="136" actId="47"/>
        <pc:sldMkLst>
          <pc:docMk/>
          <pc:sldMk cId="3550810664" sldId="392"/>
        </pc:sldMkLst>
      </pc:sldChg>
      <pc:sldChg chg="modSp mod">
        <pc:chgData name="Thomas Pasquier" userId="65a57d93-3594-4ade-85de-8647ad8982c6" providerId="ADAL" clId="{A21C308B-40CB-4CAE-9235-43819F1CC658}" dt="2020-08-28T13:26:31.762" v="138" actId="20577"/>
        <pc:sldMkLst>
          <pc:docMk/>
          <pc:sldMk cId="3416181727" sldId="393"/>
        </pc:sldMkLst>
        <pc:spChg chg="mod">
          <ac:chgData name="Thomas Pasquier" userId="65a57d93-3594-4ade-85de-8647ad8982c6" providerId="ADAL" clId="{A21C308B-40CB-4CAE-9235-43819F1CC658}" dt="2020-08-28T13:26:31.762" v="138" actId="20577"/>
          <ac:spMkLst>
            <pc:docMk/>
            <pc:sldMk cId="3416181727" sldId="393"/>
            <ac:spMk id="3" creationId="{4C7B5F2A-3F89-4959-A826-CED97086B95D}"/>
          </ac:spMkLst>
        </pc:spChg>
      </pc:sldChg>
      <pc:sldChg chg="modSp mod ord">
        <pc:chgData name="Thomas Pasquier" userId="65a57d93-3594-4ade-85de-8647ad8982c6" providerId="ADAL" clId="{A21C308B-40CB-4CAE-9235-43819F1CC658}" dt="2020-08-29T06:59:27.871" v="193"/>
        <pc:sldMkLst>
          <pc:docMk/>
          <pc:sldMk cId="3520830451" sldId="403"/>
        </pc:sldMkLst>
        <pc:spChg chg="mod">
          <ac:chgData name="Thomas Pasquier" userId="65a57d93-3594-4ade-85de-8647ad8982c6" providerId="ADAL" clId="{A21C308B-40CB-4CAE-9235-43819F1CC658}" dt="2020-08-29T06:59:27.871" v="193"/>
          <ac:spMkLst>
            <pc:docMk/>
            <pc:sldMk cId="3520830451" sldId="403"/>
            <ac:spMk id="3" creationId="{91CFFCC4-371E-46C1-B90F-B8421470918A}"/>
          </ac:spMkLst>
        </pc:spChg>
      </pc:sldChg>
      <pc:sldChg chg="modSp mod">
        <pc:chgData name="Thomas Pasquier" userId="65a57d93-3594-4ade-85de-8647ad8982c6" providerId="ADAL" clId="{A21C308B-40CB-4CAE-9235-43819F1CC658}" dt="2020-08-28T13:13:11.468" v="80" actId="20577"/>
        <pc:sldMkLst>
          <pc:docMk/>
          <pc:sldMk cId="2401707025" sldId="404"/>
        </pc:sldMkLst>
        <pc:spChg chg="mod">
          <ac:chgData name="Thomas Pasquier" userId="65a57d93-3594-4ade-85de-8647ad8982c6" providerId="ADAL" clId="{A21C308B-40CB-4CAE-9235-43819F1CC658}" dt="2020-08-28T13:13:11.468" v="80" actId="20577"/>
          <ac:spMkLst>
            <pc:docMk/>
            <pc:sldMk cId="2401707025" sldId="404"/>
            <ac:spMk id="3" creationId="{875E7498-990B-47BC-8629-AE2C57E9FAEF}"/>
          </ac:spMkLst>
        </pc:spChg>
      </pc:sldChg>
      <pc:sldChg chg="addSp delSp modSp new del mod modClrScheme chgLayout">
        <pc:chgData name="Thomas Pasquier" userId="65a57d93-3594-4ade-85de-8647ad8982c6" providerId="ADAL" clId="{A21C308B-40CB-4CAE-9235-43819F1CC658}" dt="2020-08-28T13:27:28.119" v="139" actId="47"/>
        <pc:sldMkLst>
          <pc:docMk/>
          <pc:sldMk cId="1079184590" sldId="405"/>
        </pc:sldMkLst>
        <pc:spChg chg="del mod ord">
          <ac:chgData name="Thomas Pasquier" userId="65a57d93-3594-4ade-85de-8647ad8982c6" providerId="ADAL" clId="{A21C308B-40CB-4CAE-9235-43819F1CC658}" dt="2020-08-28T13:25:25.302" v="113" actId="700"/>
          <ac:spMkLst>
            <pc:docMk/>
            <pc:sldMk cId="1079184590" sldId="405"/>
            <ac:spMk id="2" creationId="{79A4A318-3C38-48AF-874E-4B7F00F85108}"/>
          </ac:spMkLst>
        </pc:spChg>
        <pc:spChg chg="del mod ord">
          <ac:chgData name="Thomas Pasquier" userId="65a57d93-3594-4ade-85de-8647ad8982c6" providerId="ADAL" clId="{A21C308B-40CB-4CAE-9235-43819F1CC658}" dt="2020-08-28T13:25:25.302" v="113" actId="700"/>
          <ac:spMkLst>
            <pc:docMk/>
            <pc:sldMk cId="1079184590" sldId="405"/>
            <ac:spMk id="3" creationId="{C284D522-543A-4A30-BC04-5784B579820F}"/>
          </ac:spMkLst>
        </pc:spChg>
        <pc:spChg chg="add mod ord">
          <ac:chgData name="Thomas Pasquier" userId="65a57d93-3594-4ade-85de-8647ad8982c6" providerId="ADAL" clId="{A21C308B-40CB-4CAE-9235-43819F1CC658}" dt="2020-08-28T13:25:30.101" v="131" actId="20577"/>
          <ac:spMkLst>
            <pc:docMk/>
            <pc:sldMk cId="1079184590" sldId="405"/>
            <ac:spMk id="4" creationId="{78745020-5EF8-49F7-B5AC-395372D10210}"/>
          </ac:spMkLst>
        </pc:spChg>
        <pc:spChg chg="add del mod ord">
          <ac:chgData name="Thomas Pasquier" userId="65a57d93-3594-4ade-85de-8647ad8982c6" providerId="ADAL" clId="{A21C308B-40CB-4CAE-9235-43819F1CC658}" dt="2020-08-28T13:25:32.957" v="132" actId="478"/>
          <ac:spMkLst>
            <pc:docMk/>
            <pc:sldMk cId="1079184590" sldId="405"/>
            <ac:spMk id="5" creationId="{12881EC7-EEDB-492E-BCC3-E88C31022E51}"/>
          </ac:spMkLst>
        </pc:spChg>
      </pc:sldChg>
      <pc:sldChg chg="add ord">
        <pc:chgData name="Thomas Pasquier" userId="65a57d93-3594-4ade-85de-8647ad8982c6" providerId="ADAL" clId="{A21C308B-40CB-4CAE-9235-43819F1CC658}" dt="2020-08-28T13:27:59.577" v="146"/>
        <pc:sldMkLst>
          <pc:docMk/>
          <pc:sldMk cId="1422701018" sldId="405"/>
        </pc:sldMkLst>
      </pc:sldChg>
      <pc:sldChg chg="del">
        <pc:chgData name="Thomas Pasquier" userId="65a57d93-3594-4ade-85de-8647ad8982c6" providerId="ADAL" clId="{A21C308B-40CB-4CAE-9235-43819F1CC658}" dt="2020-08-28T13:08:30.193" v="4" actId="47"/>
        <pc:sldMkLst>
          <pc:docMk/>
          <pc:sldMk cId="3650938304" sldId="405"/>
        </pc:sldMkLst>
      </pc:sldChg>
      <pc:sldChg chg="del">
        <pc:chgData name="Thomas Pasquier" userId="65a57d93-3594-4ade-85de-8647ad8982c6" providerId="ADAL" clId="{A21C308B-40CB-4CAE-9235-43819F1CC658}" dt="2020-08-28T13:11:03.455" v="52" actId="47"/>
        <pc:sldMkLst>
          <pc:docMk/>
          <pc:sldMk cId="251154799" sldId="406"/>
        </pc:sldMkLst>
      </pc:sldChg>
      <pc:sldChg chg="modSp add mod">
        <pc:chgData name="Thomas Pasquier" userId="65a57d93-3594-4ade-85de-8647ad8982c6" providerId="ADAL" clId="{A21C308B-40CB-4CAE-9235-43819F1CC658}" dt="2020-08-28T13:29:46.326" v="170" actId="207"/>
        <pc:sldMkLst>
          <pc:docMk/>
          <pc:sldMk cId="3180966785" sldId="406"/>
        </pc:sldMkLst>
        <pc:spChg chg="mod">
          <ac:chgData name="Thomas Pasquier" userId="65a57d93-3594-4ade-85de-8647ad8982c6" providerId="ADAL" clId="{A21C308B-40CB-4CAE-9235-43819F1CC658}" dt="2020-08-28T13:29:46.326" v="170" actId="207"/>
          <ac:spMkLst>
            <pc:docMk/>
            <pc:sldMk cId="3180966785" sldId="406"/>
            <ac:spMk id="5" creationId="{AF86CE86-6784-4E26-86F2-D097BA60047C}"/>
          </ac:spMkLst>
        </pc:spChg>
      </pc:sldChg>
      <pc:sldChg chg="del">
        <pc:chgData name="Thomas Pasquier" userId="65a57d93-3594-4ade-85de-8647ad8982c6" providerId="ADAL" clId="{A21C308B-40CB-4CAE-9235-43819F1CC658}" dt="2020-08-28T13:08:17.078" v="3" actId="47"/>
        <pc:sldMkLst>
          <pc:docMk/>
          <pc:sldMk cId="1450562733" sldId="407"/>
        </pc:sldMkLst>
      </pc:sldChg>
      <pc:sldChg chg="add del">
        <pc:chgData name="Thomas Pasquier" userId="65a57d93-3594-4ade-85de-8647ad8982c6" providerId="ADAL" clId="{A21C308B-40CB-4CAE-9235-43819F1CC658}" dt="2020-08-29T06:59:41.099" v="195" actId="47"/>
        <pc:sldMkLst>
          <pc:docMk/>
          <pc:sldMk cId="3024365468" sldId="407"/>
        </pc:sldMkLst>
      </pc:sldChg>
      <pc:sldChg chg="del">
        <pc:chgData name="Thomas Pasquier" userId="65a57d93-3594-4ade-85de-8647ad8982c6" providerId="ADAL" clId="{A21C308B-40CB-4CAE-9235-43819F1CC658}" dt="2020-08-28T13:23:38.329" v="81" actId="47"/>
        <pc:sldMkLst>
          <pc:docMk/>
          <pc:sldMk cId="3212144590" sldId="408"/>
        </pc:sldMkLst>
      </pc:sldChg>
      <pc:sldChg chg="del">
        <pc:chgData name="Thomas Pasquier" userId="65a57d93-3594-4ade-85de-8647ad8982c6" providerId="ADAL" clId="{A21C308B-40CB-4CAE-9235-43819F1CC658}" dt="2020-08-28T13:25:16.754" v="111" actId="47"/>
        <pc:sldMkLst>
          <pc:docMk/>
          <pc:sldMk cId="1512720457" sldId="4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965D1-09F0-4F3B-8A24-D1993AC9C617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C2F7-CEBA-4292-8D5B-B5693DC78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37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 userDrawn="1"/>
        </p:nvSpPr>
        <p:spPr>
          <a:xfrm>
            <a:off x="0" y="0"/>
            <a:ext cx="9144000" cy="4224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335674"/>
            <a:ext cx="8402400" cy="3553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1A33-3FCE-4155-9EE2-6FE5EF3C5DC7}" type="datetime1">
              <a:rPr lang="en-GB" smtClean="0"/>
              <a:t>14/09/2020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99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15F-EF3A-4544-A4C7-DB909F882D02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6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6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2975-2842-4F46-9E3A-BD83A4AB70A7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392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109-D549-48E1-9AC0-88A28FCC05A2}" type="datetime1">
              <a:rPr lang="en-GB" smtClean="0"/>
              <a:t>14/09/2020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5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277E6E-6749-489A-9A65-DFF1D7BE37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9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369219"/>
            <a:ext cx="840240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7AD8-1FCE-4D4C-86B9-3F1377F62059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4361092"/>
            <a:ext cx="205740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CA71D4C-4E38-4C89-BA97-B1164C5629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2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DF8A60B-18B3-4375-8126-BA1CAD983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901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D0CA07-D562-4C40-91D0-B5D7D2A71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890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14/09/2020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0FA054-D85A-4698-B6FD-DEAB1EBB1A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29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14/09/2020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05A56F-2D56-478C-8B76-D1EA61ECFB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8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369219"/>
            <a:ext cx="840240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7AD8-1FCE-4D4C-86B9-3F1377F62059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4361092"/>
            <a:ext cx="205740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9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680400"/>
            <a:ext cx="5259600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200"/>
            <a:ext cx="5259600" cy="250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6329-32E5-45D1-A44F-3528B41BEAB5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5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13CC3-B662-4B3A-A205-A8D9CDF0B8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7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901-F037-4335-90F2-449535D19421}" type="datetime1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8D725C-AAE9-4CDB-935D-B0DA1E354C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494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0A7-EE55-43F8-B9FF-48474BF01C62}" type="datetime1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369219"/>
            <a:ext cx="4143600" cy="28884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2BAE0BB-4BE9-4013-AF3D-6E35AC4026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67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335674"/>
            <a:ext cx="8402400" cy="3553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1A33-3FCE-4155-9EE2-6FE5EF3C5DC7}" type="datetime1">
              <a:rPr lang="en-GB" smtClean="0"/>
              <a:t>14/09/2020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8813F-CBC4-43D6-900B-5F80FF478B19}"/>
              </a:ext>
            </a:extLst>
          </p:cNvPr>
          <p:cNvSpPr/>
          <p:nvPr userDrawn="1"/>
        </p:nvSpPr>
        <p:spPr>
          <a:xfrm>
            <a:off x="0" y="0"/>
            <a:ext cx="9144000" cy="4224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537F3769-E705-45F8-B619-2787E8777E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113D54-2F93-4A2E-8BB5-789218AEB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95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15F-EF3A-4544-A4C7-DB909F882D02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6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FDD3E05-6D12-46A2-94B1-792D69D6D8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9A0CDB-B305-4654-820B-083E7FB4BF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62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2975-2842-4F46-9E3A-BD83A4AB70A7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CC63C9E-7E1E-4F20-85EA-9038E01282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78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109-D549-48E1-9AC0-88A28FCC05A2}" type="datetime1">
              <a:rPr lang="en-GB" smtClean="0"/>
              <a:t>14/09/2020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1A8CC2A1-E9A8-4F00-A0F1-04D3A857FD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6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6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1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14/09/2020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680400"/>
            <a:ext cx="5259600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200"/>
            <a:ext cx="5259600" cy="250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6329-32E5-45D1-A44F-3528B41BEAB5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5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901-F037-4335-90F2-449535D19421}" type="datetime1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6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0A7-EE55-43F8-B9FF-48474BF01C62}" type="datetime1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369219"/>
            <a:ext cx="4143600" cy="28884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54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369219"/>
            <a:ext cx="8402400" cy="289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14/09/2020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4771676"/>
            <a:ext cx="54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80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  <p:sldLayoutId id="2147483670" r:id="rId3"/>
    <p:sldLayoutId id="2147483669" r:id="rId4"/>
    <p:sldLayoutId id="2147483672" r:id="rId5"/>
    <p:sldLayoutId id="2147483671" r:id="rId6"/>
    <p:sldLayoutId id="2147483673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369219"/>
            <a:ext cx="8402400" cy="289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14/09/2020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4771676"/>
            <a:ext cx="54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2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C87E-108D-4613-8410-2207226E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/>
              <a:t>Systems &amp; Software Security</a:t>
            </a:r>
            <a:br>
              <a:rPr lang="en-US" dirty="0"/>
            </a:br>
            <a:r>
              <a:rPr lang="en-US" sz="2800" dirty="0"/>
              <a:t>COMSM0050</a:t>
            </a:r>
            <a:br>
              <a:rPr lang="en-US" sz="2800" dirty="0"/>
            </a:br>
            <a:r>
              <a:rPr lang="en-US" sz="2800" dirty="0"/>
              <a:t>2020/2021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Boot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3549627" y="3188590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925085" y="1886105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CRTM - BIOS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3091864" y="1886104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2807871" y="2166161"/>
            <a:ext cx="283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1866478" y="2722900"/>
            <a:ext cx="1683149" cy="88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2655555" y="1580432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1866478" y="3259613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hash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2528105" y="2714820"/>
            <a:ext cx="8451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Hand-off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DCEC45-2D5C-4E05-832A-162DA6507872}"/>
              </a:ext>
            </a:extLst>
          </p:cNvPr>
          <p:cNvSpPr/>
          <p:nvPr/>
        </p:nvSpPr>
        <p:spPr>
          <a:xfrm>
            <a:off x="5230525" y="1886104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Loader</a:t>
            </a:r>
            <a:br>
              <a:rPr lang="en-US" dirty="0"/>
            </a:br>
            <a:r>
              <a:rPr lang="en-US" dirty="0"/>
              <a:t>(e.g. GRUB)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ECCD12-C1AC-421C-84BC-FF7C30F2F2BB}"/>
              </a:ext>
            </a:extLst>
          </p:cNvPr>
          <p:cNvCxnSpPr>
            <a:cxnSpLocks/>
          </p:cNvCxnSpPr>
          <p:nvPr/>
        </p:nvCxnSpPr>
        <p:spPr>
          <a:xfrm flipH="1">
            <a:off x="4960591" y="2136356"/>
            <a:ext cx="283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1A45F7-5F05-4F5F-8F9B-D69F92E8E650}"/>
              </a:ext>
            </a:extLst>
          </p:cNvPr>
          <p:cNvSpPr txBox="1"/>
          <p:nvPr/>
        </p:nvSpPr>
        <p:spPr>
          <a:xfrm>
            <a:off x="4865636" y="1507892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098608-3033-4BB0-881C-D4D24EA675DE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4033257" y="2722899"/>
            <a:ext cx="457763" cy="46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1E5C1-AAFD-4F37-BE9B-92B4474853D8}"/>
              </a:ext>
            </a:extLst>
          </p:cNvPr>
          <p:cNvSpPr txBox="1"/>
          <p:nvPr/>
        </p:nvSpPr>
        <p:spPr>
          <a:xfrm>
            <a:off x="4262138" y="2872096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hash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70C90-8C7E-4BCC-B689-2A53DAA17F26}"/>
              </a:ext>
            </a:extLst>
          </p:cNvPr>
          <p:cNvSpPr txBox="1"/>
          <p:nvPr/>
        </p:nvSpPr>
        <p:spPr>
          <a:xfrm>
            <a:off x="4728420" y="2673069"/>
            <a:ext cx="8451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Hand-off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18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Boot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2959148" y="3208835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334606" y="1906350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CRTM - BIOS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2501385" y="1906349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2217392" y="2186406"/>
            <a:ext cx="283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1275999" y="2743145"/>
            <a:ext cx="1683149" cy="88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2065076" y="1600677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1275999" y="3279858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hash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1937626" y="2735065"/>
            <a:ext cx="8451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Hand-off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DCEC45-2D5C-4E05-832A-162DA6507872}"/>
              </a:ext>
            </a:extLst>
          </p:cNvPr>
          <p:cNvSpPr/>
          <p:nvPr/>
        </p:nvSpPr>
        <p:spPr>
          <a:xfrm>
            <a:off x="4640046" y="1906349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Loader</a:t>
            </a:r>
            <a:br>
              <a:rPr lang="en-US" dirty="0"/>
            </a:br>
            <a:r>
              <a:rPr lang="en-US" dirty="0"/>
              <a:t>(e.g. GRUB)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ECCD12-C1AC-421C-84BC-FF7C30F2F2BB}"/>
              </a:ext>
            </a:extLst>
          </p:cNvPr>
          <p:cNvCxnSpPr>
            <a:cxnSpLocks/>
          </p:cNvCxnSpPr>
          <p:nvPr/>
        </p:nvCxnSpPr>
        <p:spPr>
          <a:xfrm flipH="1">
            <a:off x="4370112" y="2156601"/>
            <a:ext cx="283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1A45F7-5F05-4F5F-8F9B-D69F92E8E650}"/>
              </a:ext>
            </a:extLst>
          </p:cNvPr>
          <p:cNvSpPr txBox="1"/>
          <p:nvPr/>
        </p:nvSpPr>
        <p:spPr>
          <a:xfrm>
            <a:off x="4275157" y="1528137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098608-3033-4BB0-881C-D4D24EA675DE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442778" y="2743144"/>
            <a:ext cx="457763" cy="46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1E5C1-AAFD-4F37-BE9B-92B4474853D8}"/>
              </a:ext>
            </a:extLst>
          </p:cNvPr>
          <p:cNvSpPr txBox="1"/>
          <p:nvPr/>
        </p:nvSpPr>
        <p:spPr>
          <a:xfrm>
            <a:off x="3671659" y="2892341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hash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70C90-8C7E-4BCC-B689-2A53DAA17F26}"/>
              </a:ext>
            </a:extLst>
          </p:cNvPr>
          <p:cNvSpPr txBox="1"/>
          <p:nvPr/>
        </p:nvSpPr>
        <p:spPr>
          <a:xfrm>
            <a:off x="4137941" y="2693314"/>
            <a:ext cx="8451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Hand-off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02387F-2E74-465C-BF14-4961666029C4}"/>
              </a:ext>
            </a:extLst>
          </p:cNvPr>
          <p:cNvSpPr/>
          <p:nvPr/>
        </p:nvSpPr>
        <p:spPr>
          <a:xfrm>
            <a:off x="6778707" y="1927764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CD2FC8-D03B-49E9-9841-6789245EEF97}"/>
              </a:ext>
            </a:extLst>
          </p:cNvPr>
          <p:cNvCxnSpPr>
            <a:cxnSpLocks/>
          </p:cNvCxnSpPr>
          <p:nvPr/>
        </p:nvCxnSpPr>
        <p:spPr>
          <a:xfrm flipH="1">
            <a:off x="6492182" y="2151093"/>
            <a:ext cx="283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D34507-B907-4F99-8240-A432920A8F24}"/>
              </a:ext>
            </a:extLst>
          </p:cNvPr>
          <p:cNvCxnSpPr>
            <a:stCxn id="17" idx="2"/>
            <a:endCxn id="4" idx="3"/>
          </p:cNvCxnSpPr>
          <p:nvPr/>
        </p:nvCxnSpPr>
        <p:spPr>
          <a:xfrm flipH="1">
            <a:off x="4841934" y="2764559"/>
            <a:ext cx="2878166" cy="86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A6BE93-0457-4C13-A781-E4D6636A2FC7}"/>
              </a:ext>
            </a:extLst>
          </p:cNvPr>
          <p:cNvSpPr txBox="1"/>
          <p:nvPr/>
        </p:nvSpPr>
        <p:spPr>
          <a:xfrm>
            <a:off x="5724431" y="3347554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hash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70252-0BF6-4EA3-8842-3556B7002894}"/>
              </a:ext>
            </a:extLst>
          </p:cNvPr>
          <p:cNvSpPr txBox="1"/>
          <p:nvPr/>
        </p:nvSpPr>
        <p:spPr>
          <a:xfrm>
            <a:off x="6339866" y="1585864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25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Boot (simplified)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2959148" y="3208835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334606" y="1906350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CRTM - BIOS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2501385" y="1906349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2217392" y="2186406"/>
            <a:ext cx="283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1275999" y="2743145"/>
            <a:ext cx="1683149" cy="88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2065076" y="1600677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1275999" y="3279858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hash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1937626" y="2735065"/>
            <a:ext cx="8451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Hand-off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DCEC45-2D5C-4E05-832A-162DA6507872}"/>
              </a:ext>
            </a:extLst>
          </p:cNvPr>
          <p:cNvSpPr/>
          <p:nvPr/>
        </p:nvSpPr>
        <p:spPr>
          <a:xfrm>
            <a:off x="4640046" y="1906349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Loader</a:t>
            </a:r>
            <a:br>
              <a:rPr lang="en-US" dirty="0"/>
            </a:br>
            <a:r>
              <a:rPr lang="en-US" dirty="0"/>
              <a:t>(e.g. GRUB)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ECCD12-C1AC-421C-84BC-FF7C30F2F2BB}"/>
              </a:ext>
            </a:extLst>
          </p:cNvPr>
          <p:cNvCxnSpPr>
            <a:cxnSpLocks/>
          </p:cNvCxnSpPr>
          <p:nvPr/>
        </p:nvCxnSpPr>
        <p:spPr>
          <a:xfrm flipH="1">
            <a:off x="4370112" y="2156601"/>
            <a:ext cx="283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1A45F7-5F05-4F5F-8F9B-D69F92E8E650}"/>
              </a:ext>
            </a:extLst>
          </p:cNvPr>
          <p:cNvSpPr txBox="1"/>
          <p:nvPr/>
        </p:nvSpPr>
        <p:spPr>
          <a:xfrm>
            <a:off x="4275157" y="1528137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098608-3033-4BB0-881C-D4D24EA675DE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442778" y="2743144"/>
            <a:ext cx="457763" cy="46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1E5C1-AAFD-4F37-BE9B-92B4474853D8}"/>
              </a:ext>
            </a:extLst>
          </p:cNvPr>
          <p:cNvSpPr txBox="1"/>
          <p:nvPr/>
        </p:nvSpPr>
        <p:spPr>
          <a:xfrm>
            <a:off x="3671659" y="2892341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hash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70C90-8C7E-4BCC-B689-2A53DAA17F26}"/>
              </a:ext>
            </a:extLst>
          </p:cNvPr>
          <p:cNvSpPr txBox="1"/>
          <p:nvPr/>
        </p:nvSpPr>
        <p:spPr>
          <a:xfrm>
            <a:off x="4137941" y="2693314"/>
            <a:ext cx="8451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Hand-off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02387F-2E74-465C-BF14-4961666029C4}"/>
              </a:ext>
            </a:extLst>
          </p:cNvPr>
          <p:cNvSpPr/>
          <p:nvPr/>
        </p:nvSpPr>
        <p:spPr>
          <a:xfrm>
            <a:off x="6778707" y="1927764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CD2FC8-D03B-49E9-9841-6789245EEF97}"/>
              </a:ext>
            </a:extLst>
          </p:cNvPr>
          <p:cNvCxnSpPr>
            <a:cxnSpLocks/>
          </p:cNvCxnSpPr>
          <p:nvPr/>
        </p:nvCxnSpPr>
        <p:spPr>
          <a:xfrm flipH="1">
            <a:off x="6492182" y="2151093"/>
            <a:ext cx="283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D34507-B907-4F99-8240-A432920A8F24}"/>
              </a:ext>
            </a:extLst>
          </p:cNvPr>
          <p:cNvCxnSpPr>
            <a:stCxn id="17" idx="2"/>
            <a:endCxn id="4" idx="3"/>
          </p:cNvCxnSpPr>
          <p:nvPr/>
        </p:nvCxnSpPr>
        <p:spPr>
          <a:xfrm flipH="1">
            <a:off x="4841934" y="2764559"/>
            <a:ext cx="2878166" cy="86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A6BE93-0457-4C13-A781-E4D6636A2FC7}"/>
              </a:ext>
            </a:extLst>
          </p:cNvPr>
          <p:cNvSpPr txBox="1"/>
          <p:nvPr/>
        </p:nvSpPr>
        <p:spPr>
          <a:xfrm>
            <a:off x="5724431" y="3347554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hash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70252-0BF6-4EA3-8842-3556B7002894}"/>
              </a:ext>
            </a:extLst>
          </p:cNvPr>
          <p:cNvSpPr txBox="1"/>
          <p:nvPr/>
        </p:nvSpPr>
        <p:spPr>
          <a:xfrm>
            <a:off x="6339866" y="1585864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06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3A08-2DA3-456E-84D5-13E0FF38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TPM registers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7498-990B-47BC-8629-AE2C57E9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Platform configuration registers (PCRs)</a:t>
            </a:r>
          </a:p>
          <a:p>
            <a:pPr lvl="1"/>
            <a:r>
              <a:rPr lang="en-US" dirty="0"/>
              <a:t>Used to store platform integrity metrics</a:t>
            </a:r>
          </a:p>
          <a:p>
            <a:r>
              <a:rPr lang="en-US" dirty="0"/>
              <a:t>A PCR hold a summary of a series of value</a:t>
            </a:r>
          </a:p>
          <a:p>
            <a:pPr lvl="1"/>
            <a:r>
              <a:rPr lang="en-US" dirty="0"/>
              <a:t>Not the entire chain of hash</a:t>
            </a:r>
          </a:p>
          <a:p>
            <a:pPr lvl="1"/>
            <a:r>
              <a:rPr lang="en-US" dirty="0"/>
              <a:t>The chain can be infinite</a:t>
            </a:r>
          </a:p>
          <a:p>
            <a:r>
              <a:rPr lang="en-US" dirty="0"/>
              <a:t>A PCR register is extended</a:t>
            </a:r>
          </a:p>
          <a:p>
            <a:pPr lvl="1"/>
            <a:r>
              <a:rPr lang="en-US" dirty="0"/>
              <a:t>PCR = HASH(PCR | new measurement)</a:t>
            </a:r>
          </a:p>
          <a:p>
            <a:pPr lvl="1"/>
            <a:r>
              <a:rPr lang="en-US" dirty="0"/>
              <a:t>Shielded TPM location (i.e. cannot be modified from outside)</a:t>
            </a:r>
          </a:p>
          <a:p>
            <a:pPr lvl="1"/>
            <a:r>
              <a:rPr lang="en-US" dirty="0"/>
              <a:t>Measurement are provided by software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63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8E8B-FDAB-4007-AD31-1098EA9F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attestation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FCC4-371E-46C1-B90F-B8421470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Untrusted prover “P” and trusted verifier V</a:t>
            </a:r>
          </a:p>
          <a:p>
            <a:r>
              <a:rPr lang="en-US" dirty="0"/>
              <a:t>V knows P expected memory content</a:t>
            </a:r>
          </a:p>
          <a:p>
            <a:r>
              <a:rPr lang="en-US" dirty="0"/>
              <a:t>V send challenge with a nonce to P</a:t>
            </a:r>
          </a:p>
          <a:p>
            <a:r>
              <a:rPr lang="en-US" dirty="0"/>
              <a:t>P compute a measurement</a:t>
            </a:r>
          </a:p>
          <a:p>
            <a:r>
              <a:rPr lang="en-US" dirty="0"/>
              <a:t>V verify the measurement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AFAF57-6D9E-44A3-944E-B90E29404119}"/>
              </a:ext>
            </a:extLst>
          </p:cNvPr>
          <p:cNvSpPr/>
          <p:nvPr/>
        </p:nvSpPr>
        <p:spPr>
          <a:xfrm>
            <a:off x="1818677" y="3326931"/>
            <a:ext cx="857040" cy="1218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62EDFE-9516-44A1-A835-7689948B79E0}"/>
              </a:ext>
            </a:extLst>
          </p:cNvPr>
          <p:cNvCxnSpPr/>
          <p:nvPr/>
        </p:nvCxnSpPr>
        <p:spPr>
          <a:xfrm>
            <a:off x="2675717" y="3627232"/>
            <a:ext cx="1757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1CA119-66F5-4A21-9184-B1DA2B75B93C}"/>
              </a:ext>
            </a:extLst>
          </p:cNvPr>
          <p:cNvSpPr/>
          <p:nvPr/>
        </p:nvSpPr>
        <p:spPr>
          <a:xfrm>
            <a:off x="4474149" y="3448401"/>
            <a:ext cx="816550" cy="1042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5D819-E34C-4BD1-AB7E-614884FEAA26}"/>
              </a:ext>
            </a:extLst>
          </p:cNvPr>
          <p:cNvSpPr txBox="1"/>
          <p:nvPr/>
        </p:nvSpPr>
        <p:spPr>
          <a:xfrm>
            <a:off x="3093070" y="3318628"/>
            <a:ext cx="9637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FB1D8C-E60A-48B6-8488-0E548980A2D1}"/>
              </a:ext>
            </a:extLst>
          </p:cNvPr>
          <p:cNvCxnSpPr/>
          <p:nvPr/>
        </p:nvCxnSpPr>
        <p:spPr>
          <a:xfrm flipH="1">
            <a:off x="2675717" y="4251300"/>
            <a:ext cx="1757942" cy="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3F5DDB-182B-40A7-A5EA-4EFB135AFDD1}"/>
              </a:ext>
            </a:extLst>
          </p:cNvPr>
          <p:cNvSpPr txBox="1"/>
          <p:nvPr/>
        </p:nvSpPr>
        <p:spPr>
          <a:xfrm>
            <a:off x="2612168" y="3927534"/>
            <a:ext cx="19255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H(Challenge, Memory)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83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070E-67C2-4D61-B176-A38DECBA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remote attestation tells you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B7C3-4C73-4B5D-8400-0D626F6B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Positive result</a:t>
            </a:r>
          </a:p>
          <a:p>
            <a:pPr lvl="1"/>
            <a:r>
              <a:rPr lang="en-US" dirty="0"/>
              <a:t>Correct memory content</a:t>
            </a:r>
          </a:p>
          <a:p>
            <a:pPr lvl="1"/>
            <a:r>
              <a:rPr lang="en-US" dirty="0"/>
              <a:t>Good device</a:t>
            </a:r>
          </a:p>
          <a:p>
            <a:r>
              <a:rPr lang="en-US" dirty="0"/>
              <a:t>Negative result</a:t>
            </a:r>
          </a:p>
          <a:p>
            <a:pPr lvl="1"/>
            <a:r>
              <a:rPr lang="en-US" dirty="0"/>
              <a:t>Malfunctioning device</a:t>
            </a:r>
          </a:p>
          <a:p>
            <a:pPr lvl="1"/>
            <a:r>
              <a:rPr lang="en-US" dirty="0"/>
              <a:t>Malicious device</a:t>
            </a:r>
          </a:p>
          <a:p>
            <a:r>
              <a:rPr lang="en-US" dirty="0"/>
              <a:t>No response</a:t>
            </a:r>
          </a:p>
          <a:p>
            <a:pPr lvl="1"/>
            <a:r>
              <a:rPr lang="en-US" dirty="0"/>
              <a:t>Malfunctioning device</a:t>
            </a:r>
          </a:p>
          <a:p>
            <a:pPr lvl="1"/>
            <a:r>
              <a:rPr lang="en-US" dirty="0"/>
              <a:t>Malicious device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7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3A08-2DA3-456E-84D5-13E0FF38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TPM and Remote Attestation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7498-990B-47BC-8629-AE2C57E9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PCR cannot be modified</a:t>
            </a:r>
          </a:p>
          <a:p>
            <a:pPr lvl="1"/>
            <a:r>
              <a:rPr lang="en-US" dirty="0"/>
              <a:t>Only reset at reboot</a:t>
            </a:r>
          </a:p>
          <a:p>
            <a:r>
              <a:rPr lang="en-US" dirty="0"/>
              <a:t>TPM contains a key used to sign the attestation</a:t>
            </a:r>
          </a:p>
          <a:p>
            <a:r>
              <a:rPr lang="en-US" dirty="0"/>
              <a:t>Verifier</a:t>
            </a:r>
          </a:p>
          <a:p>
            <a:pPr lvl="1"/>
            <a:r>
              <a:rPr lang="en-US" dirty="0"/>
              <a:t>Verify the TPM certificate/key</a:t>
            </a:r>
          </a:p>
          <a:p>
            <a:pPr lvl="1"/>
            <a:r>
              <a:rPr lang="en-US" dirty="0"/>
              <a:t>Verify the PCRs</a:t>
            </a:r>
          </a:p>
          <a:p>
            <a:r>
              <a:rPr lang="en-US" dirty="0"/>
              <a:t>Attestation</a:t>
            </a:r>
          </a:p>
          <a:p>
            <a:pPr lvl="1"/>
            <a:r>
              <a:rPr lang="en-US" dirty="0"/>
              <a:t>PCRs value</a:t>
            </a:r>
          </a:p>
          <a:p>
            <a:pPr lvl="1"/>
            <a:r>
              <a:rPr lang="en-US" dirty="0"/>
              <a:t>sign(PCRs, challenge[nonce])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66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3A08-2DA3-456E-84D5-13E0FF38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TPM and Remote Attestation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7498-990B-47BC-8629-AE2C57E9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need not to stop at the OS</a:t>
            </a:r>
          </a:p>
          <a:p>
            <a:pPr lvl="1"/>
            <a:r>
              <a:rPr lang="en-US" dirty="0"/>
              <a:t>Can attest kernel modules (e.g. drivers)</a:t>
            </a:r>
          </a:p>
          <a:p>
            <a:pPr lvl="1"/>
            <a:r>
              <a:rPr lang="en-US" dirty="0"/>
              <a:t>Applications?</a:t>
            </a:r>
          </a:p>
          <a:p>
            <a:pPr lvl="1"/>
            <a:r>
              <a:rPr lang="en-US" dirty="0"/>
              <a:t>Configurations?</a:t>
            </a:r>
          </a:p>
          <a:p>
            <a:pPr lvl="1"/>
            <a:r>
              <a:rPr lang="en-US" dirty="0"/>
              <a:t>Scripts?</a:t>
            </a:r>
          </a:p>
          <a:p>
            <a:pPr lvl="1"/>
            <a:r>
              <a:rPr lang="en-US" dirty="0"/>
              <a:t>Where to stop?</a:t>
            </a:r>
          </a:p>
          <a:p>
            <a:pPr lvl="1"/>
            <a:r>
              <a:rPr lang="en-US" dirty="0"/>
              <a:t>Problem with load order? (remember it is a chain)</a:t>
            </a:r>
          </a:p>
          <a:p>
            <a:r>
              <a:rPr lang="en-US" dirty="0">
                <a:solidFill>
                  <a:schemeClr val="tx2"/>
                </a:solidFill>
              </a:rPr>
              <a:t>Check IMA paper on course website</a:t>
            </a:r>
          </a:p>
          <a:p>
            <a:pPr lvl="1"/>
            <a:r>
              <a:rPr lang="en-US" dirty="0"/>
              <a:t>Linux implementation by IBM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70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23E5E-9B8A-47F3-B66C-E04ADCDA2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Limitations?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952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172DB5-5069-495C-8D1A-F07B1AE2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Root of Trust problem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3F7715-4CCD-49CD-A012-72735238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Verifies only static information</a:t>
            </a:r>
          </a:p>
          <a:p>
            <a:pPr lvl="1"/>
            <a:r>
              <a:rPr lang="en-US" dirty="0"/>
              <a:t>Code at loading time</a:t>
            </a:r>
          </a:p>
          <a:p>
            <a:r>
              <a:rPr lang="en-US" dirty="0"/>
              <a:t>Long running application</a:t>
            </a:r>
          </a:p>
          <a:p>
            <a:pPr lvl="1"/>
            <a:r>
              <a:rPr lang="en-US" dirty="0"/>
              <a:t>Do we reboot the system to do a sensitive operation?</a:t>
            </a:r>
          </a:p>
          <a:p>
            <a:r>
              <a:rPr lang="en-US" dirty="0"/>
              <a:t>Runtime status of a device is not known</a:t>
            </a:r>
          </a:p>
          <a:p>
            <a:pPr lvl="1"/>
            <a:r>
              <a:rPr lang="en-US" dirty="0"/>
              <a:t>Attacker can compromise a system during execution</a:t>
            </a:r>
          </a:p>
          <a:p>
            <a:r>
              <a:rPr lang="en-US" dirty="0"/>
              <a:t>Reboot not sufficient</a:t>
            </a:r>
          </a:p>
          <a:p>
            <a:pPr lvl="1"/>
            <a:r>
              <a:rPr lang="en-US" dirty="0"/>
              <a:t>iPhone has secure boot</a:t>
            </a:r>
          </a:p>
          <a:p>
            <a:pPr lvl="1"/>
            <a:r>
              <a:rPr lang="en-US" dirty="0"/>
              <a:t>… so only safe code is executed</a:t>
            </a:r>
          </a:p>
          <a:p>
            <a:pPr lvl="1"/>
            <a:r>
              <a:rPr lang="en-US" dirty="0"/>
              <a:t>yet permanent jailbreak</a:t>
            </a:r>
          </a:p>
          <a:p>
            <a:pPr lvl="1"/>
            <a:r>
              <a:rPr lang="en-US" dirty="0"/>
              <a:t>Configuration file loaded during boot exploit a vulnerability…</a:t>
            </a:r>
          </a:p>
          <a:p>
            <a:pPr lvl="1"/>
            <a:r>
              <a:rPr lang="en-US" dirty="0"/>
              <a:t>… solution verify configuration? Then configuration cannot change?</a:t>
            </a:r>
          </a:p>
        </p:txBody>
      </p:sp>
    </p:spTree>
    <p:extLst>
      <p:ext uri="{BB962C8B-B14F-4D97-AF65-F5344CB8AC3E}">
        <p14:creationId xmlns:p14="http://schemas.microsoft.com/office/powerpoint/2010/main" val="41127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Trusted Platform Module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23753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93474-FFA6-4AD4-BF45-87AC7E83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TPM (Trusted Platform Module)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6CE86-6784-4E26-86F2-D097BA60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Trusted Computing Group</a:t>
            </a:r>
          </a:p>
          <a:p>
            <a:pPr lvl="1"/>
            <a:r>
              <a:rPr lang="en-US" dirty="0"/>
              <a:t>Microsoft, Intel, IBM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Promoting standard for more trusted computing</a:t>
            </a:r>
          </a:p>
          <a:p>
            <a:pPr lvl="1"/>
            <a:r>
              <a:rPr lang="en-US" dirty="0"/>
              <a:t>Additional chip on the motherboard</a:t>
            </a:r>
          </a:p>
          <a:p>
            <a:pPr lvl="1"/>
            <a:r>
              <a:rPr lang="en-US" dirty="0"/>
              <a:t>… called TPM</a:t>
            </a:r>
          </a:p>
          <a:p>
            <a:r>
              <a:rPr lang="en-US" dirty="0"/>
              <a:t>Used for</a:t>
            </a:r>
          </a:p>
          <a:p>
            <a:pPr lvl="1"/>
            <a:r>
              <a:rPr lang="en-US" dirty="0"/>
              <a:t>Disk encryption</a:t>
            </a:r>
          </a:p>
          <a:p>
            <a:pPr lvl="1"/>
            <a:r>
              <a:rPr lang="en-US" dirty="0"/>
              <a:t>System Integrity</a:t>
            </a:r>
          </a:p>
          <a:p>
            <a:pPr lvl="1"/>
            <a:r>
              <a:rPr lang="en-US" dirty="0"/>
              <a:t>Password protection</a:t>
            </a:r>
          </a:p>
          <a:p>
            <a:pPr lvl="1"/>
            <a:r>
              <a:rPr lang="en-US" dirty="0"/>
              <a:t>… and more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93474-FFA6-4AD4-BF45-87AC7E83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TPM (Trusted Platform Module)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6CE86-6784-4E26-86F2-D097BA60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Trusted Computing Group</a:t>
            </a:r>
          </a:p>
          <a:p>
            <a:pPr lvl="1"/>
            <a:r>
              <a:rPr lang="en-US" dirty="0"/>
              <a:t>Microsoft, Intel, IBM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Promoting standard for more trusted computing</a:t>
            </a:r>
          </a:p>
          <a:p>
            <a:pPr lvl="1"/>
            <a:r>
              <a:rPr lang="en-US" dirty="0"/>
              <a:t>Additional chip on the motherboard</a:t>
            </a:r>
          </a:p>
          <a:p>
            <a:pPr lvl="1"/>
            <a:r>
              <a:rPr lang="en-US" dirty="0"/>
              <a:t>… called TPM</a:t>
            </a:r>
          </a:p>
          <a:p>
            <a:r>
              <a:rPr lang="en-US" dirty="0"/>
              <a:t>Used for</a:t>
            </a:r>
          </a:p>
          <a:p>
            <a:pPr lvl="1"/>
            <a:r>
              <a:rPr lang="en-US" dirty="0"/>
              <a:t>Disk encryption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System Integrity</a:t>
            </a:r>
          </a:p>
          <a:p>
            <a:pPr lvl="1"/>
            <a:r>
              <a:rPr lang="en-US" dirty="0"/>
              <a:t>Password protection</a:t>
            </a:r>
          </a:p>
          <a:p>
            <a:pPr lvl="1"/>
            <a:r>
              <a:rPr lang="en-US" dirty="0"/>
              <a:t>… and more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96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27E4-ADCC-412D-89FF-9446B8C4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5F2A-3F89-4959-A826-CED97086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achieve trust if we can verify the system has booted correctly</a:t>
            </a:r>
          </a:p>
          <a:p>
            <a:r>
              <a:rPr lang="en-US" dirty="0"/>
              <a:t>We assume the PC hardware has not been modified</a:t>
            </a:r>
          </a:p>
          <a:p>
            <a:pPr lvl="1"/>
            <a:r>
              <a:rPr lang="en-US" dirty="0"/>
              <a:t>Key function is in the hardware TPM</a:t>
            </a:r>
          </a:p>
          <a:p>
            <a:r>
              <a:rPr lang="en-US" dirty="0"/>
              <a:t>We need to monitor the boot process</a:t>
            </a:r>
          </a:p>
          <a:p>
            <a:pPr lvl="1"/>
            <a:r>
              <a:rPr lang="en-US" dirty="0"/>
              <a:t>Initial boot measure by the “Core Root of Trust” (ROM)</a:t>
            </a:r>
          </a:p>
          <a:p>
            <a:pPr lvl="1"/>
            <a:r>
              <a:rPr lang="en-US" dirty="0"/>
              <a:t>Hash the BIOS, store results in TPM, start the BIOS</a:t>
            </a:r>
          </a:p>
          <a:p>
            <a:pPr lvl="1"/>
            <a:r>
              <a:rPr lang="en-US" dirty="0"/>
              <a:t>BIOS do its job, load the next stage, hash it store in TPM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18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Boot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3549627" y="3188590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925085" y="1886105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CRTM - BIOS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16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Boot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3549627" y="3188590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925085" y="1886105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CRTM - BIOS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3091864" y="1886104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2807871" y="2166161"/>
            <a:ext cx="283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1866478" y="2722900"/>
            <a:ext cx="1683149" cy="88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2655555" y="1580432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1866478" y="3259613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hash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78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Boot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3549627" y="3188590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925085" y="1886105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CRTM - BIOS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3091864" y="1886104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2807871" y="2166161"/>
            <a:ext cx="283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1866478" y="2722900"/>
            <a:ext cx="1683149" cy="88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2655555" y="1580432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1866478" y="3259613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hash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2528105" y="2714820"/>
            <a:ext cx="8451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Hand-off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5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EC-72D4-409B-B898-FC353408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Boot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F6DA5-B88A-45D6-8988-49D5AD1B0BE6}"/>
              </a:ext>
            </a:extLst>
          </p:cNvPr>
          <p:cNvSpPr/>
          <p:nvPr/>
        </p:nvSpPr>
        <p:spPr>
          <a:xfrm>
            <a:off x="3549627" y="3188590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129B0-3697-4C01-AF55-36E36A28CFCF}"/>
              </a:ext>
            </a:extLst>
          </p:cNvPr>
          <p:cNvSpPr/>
          <p:nvPr/>
        </p:nvSpPr>
        <p:spPr>
          <a:xfrm>
            <a:off x="925085" y="1886105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CRTM - BIOS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D45787-66E3-4139-A326-6C14722474F2}"/>
              </a:ext>
            </a:extLst>
          </p:cNvPr>
          <p:cNvSpPr/>
          <p:nvPr/>
        </p:nvSpPr>
        <p:spPr>
          <a:xfrm>
            <a:off x="3091864" y="1886104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24398-B65C-4A51-BC71-7E2E4104C5B4}"/>
              </a:ext>
            </a:extLst>
          </p:cNvPr>
          <p:cNvCxnSpPr>
            <a:cxnSpLocks/>
          </p:cNvCxnSpPr>
          <p:nvPr/>
        </p:nvCxnSpPr>
        <p:spPr>
          <a:xfrm flipH="1">
            <a:off x="2807871" y="2166161"/>
            <a:ext cx="283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AE293-5F42-4764-BD67-92DF312656CE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1866478" y="2722900"/>
            <a:ext cx="1683149" cy="88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104D4-E19D-4B67-AD9A-D953394D487C}"/>
              </a:ext>
            </a:extLst>
          </p:cNvPr>
          <p:cNvSpPr txBox="1"/>
          <p:nvPr/>
        </p:nvSpPr>
        <p:spPr>
          <a:xfrm>
            <a:off x="2655555" y="1580432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58CE6-38AA-4FCF-9ACB-2AA846BEDB62}"/>
              </a:ext>
            </a:extLst>
          </p:cNvPr>
          <p:cNvSpPr txBox="1"/>
          <p:nvPr/>
        </p:nvSpPr>
        <p:spPr>
          <a:xfrm>
            <a:off x="1866478" y="3259613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hash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E6270-A8D7-42F9-8304-0B212DA64894}"/>
              </a:ext>
            </a:extLst>
          </p:cNvPr>
          <p:cNvSpPr txBox="1"/>
          <p:nvPr/>
        </p:nvSpPr>
        <p:spPr>
          <a:xfrm>
            <a:off x="2528105" y="2714820"/>
            <a:ext cx="8451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Hand-off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DCEC45-2D5C-4E05-832A-162DA6507872}"/>
              </a:ext>
            </a:extLst>
          </p:cNvPr>
          <p:cNvSpPr/>
          <p:nvPr/>
        </p:nvSpPr>
        <p:spPr>
          <a:xfrm>
            <a:off x="5230525" y="1886104"/>
            <a:ext cx="1882786" cy="83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Loader</a:t>
            </a:r>
            <a:br>
              <a:rPr lang="en-US" dirty="0"/>
            </a:br>
            <a:r>
              <a:rPr lang="en-US" dirty="0"/>
              <a:t>(e.g. GRUB)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ECCD12-C1AC-421C-84BC-FF7C30F2F2BB}"/>
              </a:ext>
            </a:extLst>
          </p:cNvPr>
          <p:cNvCxnSpPr>
            <a:cxnSpLocks/>
          </p:cNvCxnSpPr>
          <p:nvPr/>
        </p:nvCxnSpPr>
        <p:spPr>
          <a:xfrm flipH="1">
            <a:off x="4960591" y="2136356"/>
            <a:ext cx="283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1A45F7-5F05-4F5F-8F9B-D69F92E8E650}"/>
              </a:ext>
            </a:extLst>
          </p:cNvPr>
          <p:cNvSpPr txBox="1"/>
          <p:nvPr/>
        </p:nvSpPr>
        <p:spPr>
          <a:xfrm>
            <a:off x="4865636" y="1507892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098608-3033-4BB0-881C-D4D24EA675DE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4033257" y="2722899"/>
            <a:ext cx="457763" cy="46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1E5C1-AAFD-4F37-BE9B-92B4474853D8}"/>
              </a:ext>
            </a:extLst>
          </p:cNvPr>
          <p:cNvSpPr txBox="1"/>
          <p:nvPr/>
        </p:nvSpPr>
        <p:spPr>
          <a:xfrm>
            <a:off x="4262138" y="2751199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hash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666703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12-07.potx" id="{686BB949-89BD-4368-B5CA-90AD65119A08}" vid="{35A7824E-C8C7-49A8-B4EB-E637F7171C75}"/>
    </a:ext>
  </a:extLst>
</a:theme>
</file>

<file path=ppt/theme/theme2.xml><?xml version="1.0" encoding="utf-8"?>
<a:theme xmlns:a="http://schemas.openxmlformats.org/drawingml/2006/main" name="University of Bristol (Custom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12-07.potx" id="{686BB949-89BD-4368-B5CA-90AD65119A08}" vid="{C43C07D4-3D8B-40F6-A700-CA591C45AA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2019-12-13</Template>
  <TotalTime>65</TotalTime>
  <Words>621</Words>
  <Application>Microsoft Office PowerPoint</Application>
  <PresentationFormat>On-screen Show (16:9)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Sanchez Regular</vt:lpstr>
      <vt:lpstr>Wingdings</vt:lpstr>
      <vt:lpstr>University of Bristol (Main URL)</vt:lpstr>
      <vt:lpstr>University of Bristol (Custom URL)</vt:lpstr>
      <vt:lpstr>Systems &amp; Software Security COMSM0050 2020/2021</vt:lpstr>
      <vt:lpstr>Trusted Platform Module</vt:lpstr>
      <vt:lpstr>TPM (Trusted Platform Module)</vt:lpstr>
      <vt:lpstr>TPM (Trusted Platform Module)</vt:lpstr>
      <vt:lpstr>Requirements</vt:lpstr>
      <vt:lpstr>Authenticated Boot</vt:lpstr>
      <vt:lpstr>Authenticated Boot</vt:lpstr>
      <vt:lpstr>Authenticated Boot</vt:lpstr>
      <vt:lpstr>Authenticated Boot</vt:lpstr>
      <vt:lpstr>Authenticated Boot</vt:lpstr>
      <vt:lpstr>Authenticated Boot</vt:lpstr>
      <vt:lpstr>Authenticated Boot (simplified)</vt:lpstr>
      <vt:lpstr>TPM registers</vt:lpstr>
      <vt:lpstr>Remote attestation</vt:lpstr>
      <vt:lpstr>What remote attestation tells you</vt:lpstr>
      <vt:lpstr>TPM and Remote Attestation</vt:lpstr>
      <vt:lpstr>TPM and Remote Attestation</vt:lpstr>
      <vt:lpstr>Limitations?</vt:lpstr>
      <vt:lpstr>Static Root of Trust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Security COMSM1500</dc:title>
  <dc:creator>Thomas Pasquier</dc:creator>
  <cp:lastModifiedBy>Thomas Pasquier</cp:lastModifiedBy>
  <cp:revision>1</cp:revision>
  <dcterms:created xsi:type="dcterms:W3CDTF">2020-08-28T12:59:56Z</dcterms:created>
  <dcterms:modified xsi:type="dcterms:W3CDTF">2020-09-14T12:18:01Z</dcterms:modified>
</cp:coreProperties>
</file>