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09" r:id="rId2"/>
  </p:sldMasterIdLst>
  <p:notesMasterIdLst>
    <p:notesMasterId r:id="rId15"/>
  </p:notesMasterIdLst>
  <p:sldIdLst>
    <p:sldId id="257" r:id="rId3"/>
    <p:sldId id="361" r:id="rId4"/>
    <p:sldId id="365" r:id="rId5"/>
    <p:sldId id="366" r:id="rId6"/>
    <p:sldId id="367" r:id="rId7"/>
    <p:sldId id="363" r:id="rId8"/>
    <p:sldId id="369" r:id="rId9"/>
    <p:sldId id="371" r:id="rId10"/>
    <p:sldId id="372" r:id="rId11"/>
    <p:sldId id="375" r:id="rId12"/>
    <p:sldId id="377" r:id="rId13"/>
    <p:sldId id="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4DD5277B-5678-4EDB-9406-174EDE399D89}"/>
    <pc:docChg chg="undo custSel addSld delSld modSld">
      <pc:chgData name="Thomas Pasquier" userId="65a57d93-3594-4ade-85de-8647ad8982c6" providerId="ADAL" clId="{4DD5277B-5678-4EDB-9406-174EDE399D89}" dt="2020-09-01T06:16:51.783" v="1179" actId="47"/>
      <pc:docMkLst>
        <pc:docMk/>
      </pc:docMkLst>
      <pc:sldChg chg="add del">
        <pc:chgData name="Thomas Pasquier" userId="65a57d93-3594-4ade-85de-8647ad8982c6" providerId="ADAL" clId="{4DD5277B-5678-4EDB-9406-174EDE399D89}" dt="2020-09-01T05:47:43.412" v="383"/>
        <pc:sldMkLst>
          <pc:docMk/>
          <pc:sldMk cId="0" sldId="260"/>
        </pc:sldMkLst>
      </pc:sldChg>
      <pc:sldChg chg="modSp mod">
        <pc:chgData name="Thomas Pasquier" userId="65a57d93-3594-4ade-85de-8647ad8982c6" providerId="ADAL" clId="{4DD5277B-5678-4EDB-9406-174EDE399D89}" dt="2020-08-31T15:16:32.812" v="12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4DD5277B-5678-4EDB-9406-174EDE399D89}" dt="2020-08-31T15:16:32.812" v="12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4DD5277B-5678-4EDB-9406-174EDE399D89}" dt="2020-09-01T05:38:33.919" v="200" actId="20577"/>
        <pc:sldMkLst>
          <pc:docMk/>
          <pc:sldMk cId="2844678146" sldId="362"/>
        </pc:sldMkLst>
        <pc:spChg chg="del mod ord">
          <ac:chgData name="Thomas Pasquier" userId="65a57d93-3594-4ade-85de-8647ad8982c6" providerId="ADAL" clId="{4DD5277B-5678-4EDB-9406-174EDE399D89}" dt="2020-09-01T05:36:43.601" v="15" actId="700"/>
          <ac:spMkLst>
            <pc:docMk/>
            <pc:sldMk cId="2844678146" sldId="362"/>
            <ac:spMk id="2" creationId="{5C5AA598-6C0D-48FD-8D99-87AB68EFFB62}"/>
          </ac:spMkLst>
        </pc:spChg>
        <pc:spChg chg="del mod ord">
          <ac:chgData name="Thomas Pasquier" userId="65a57d93-3594-4ade-85de-8647ad8982c6" providerId="ADAL" clId="{4DD5277B-5678-4EDB-9406-174EDE399D89}" dt="2020-09-01T05:36:43.601" v="15" actId="700"/>
          <ac:spMkLst>
            <pc:docMk/>
            <pc:sldMk cId="2844678146" sldId="362"/>
            <ac:spMk id="3" creationId="{0B2F6ED4-484A-43AC-A10B-35351BBCB321}"/>
          </ac:spMkLst>
        </pc:spChg>
        <pc:spChg chg="add mod ord">
          <ac:chgData name="Thomas Pasquier" userId="65a57d93-3594-4ade-85de-8647ad8982c6" providerId="ADAL" clId="{4DD5277B-5678-4EDB-9406-174EDE399D89}" dt="2020-09-01T05:37:15.602" v="20" actId="20577"/>
          <ac:spMkLst>
            <pc:docMk/>
            <pc:sldMk cId="2844678146" sldId="362"/>
            <ac:spMk id="4" creationId="{AF069952-FE3C-455C-8AF4-31E2138DAB79}"/>
          </ac:spMkLst>
        </pc:spChg>
        <pc:spChg chg="add mod ord">
          <ac:chgData name="Thomas Pasquier" userId="65a57d93-3594-4ade-85de-8647ad8982c6" providerId="ADAL" clId="{4DD5277B-5678-4EDB-9406-174EDE399D89}" dt="2020-09-01T05:38:33.919" v="200" actId="20577"/>
          <ac:spMkLst>
            <pc:docMk/>
            <pc:sldMk cId="2844678146" sldId="362"/>
            <ac:spMk id="5" creationId="{45A075C9-FB8D-4E0E-AD7C-206B0A86FAE2}"/>
          </ac:spMkLst>
        </pc:spChg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3429040118" sldId="362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620333558" sldId="363"/>
        </pc:sldMkLst>
      </pc:sldChg>
      <pc:sldChg chg="addSp delSp modSp new mod">
        <pc:chgData name="Thomas Pasquier" userId="65a57d93-3594-4ade-85de-8647ad8982c6" providerId="ADAL" clId="{4DD5277B-5678-4EDB-9406-174EDE399D89}" dt="2020-09-01T06:01:22.914" v="745" actId="22"/>
        <pc:sldMkLst>
          <pc:docMk/>
          <pc:sldMk cId="1651203510" sldId="363"/>
        </pc:sldMkLst>
        <pc:spChg chg="mod">
          <ac:chgData name="Thomas Pasquier" userId="65a57d93-3594-4ade-85de-8647ad8982c6" providerId="ADAL" clId="{4DD5277B-5678-4EDB-9406-174EDE399D89}" dt="2020-09-01T05:45:56.210" v="375" actId="1076"/>
          <ac:spMkLst>
            <pc:docMk/>
            <pc:sldMk cId="1651203510" sldId="363"/>
            <ac:spMk id="2" creationId="{A5F21C7B-97E9-4489-89B4-BC301D086D2D}"/>
          </ac:spMkLst>
        </pc:spChg>
        <pc:spChg chg="del">
          <ac:chgData name="Thomas Pasquier" userId="65a57d93-3594-4ade-85de-8647ad8982c6" providerId="ADAL" clId="{4DD5277B-5678-4EDB-9406-174EDE399D89}" dt="2020-09-01T05:39:11.756" v="215" actId="478"/>
          <ac:spMkLst>
            <pc:docMk/>
            <pc:sldMk cId="1651203510" sldId="363"/>
            <ac:spMk id="3" creationId="{40FD111B-C2A4-443D-9F07-E796331A8F87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7" creationId="{7226E7E8-133F-47E5-8B11-DDEB7B44D840}"/>
          </ac:spMkLst>
        </pc:spChg>
        <pc:spChg chg="add mod">
          <ac:chgData name="Thomas Pasquier" userId="65a57d93-3594-4ade-85de-8647ad8982c6" providerId="ADAL" clId="{4DD5277B-5678-4EDB-9406-174EDE399D89}" dt="2020-09-01T05:47:03.905" v="381" actId="1076"/>
          <ac:spMkLst>
            <pc:docMk/>
            <pc:sldMk cId="1651203510" sldId="363"/>
            <ac:spMk id="8" creationId="{E1D737B7-CA99-47F6-B011-525FAD67356C}"/>
          </ac:spMkLst>
        </pc:spChg>
        <pc:spChg chg="add mod">
          <ac:chgData name="Thomas Pasquier" userId="65a57d93-3594-4ade-85de-8647ad8982c6" providerId="ADAL" clId="{4DD5277B-5678-4EDB-9406-174EDE399D89}" dt="2020-09-01T05:47:00.113" v="380" actId="1076"/>
          <ac:spMkLst>
            <pc:docMk/>
            <pc:sldMk cId="1651203510" sldId="363"/>
            <ac:spMk id="10" creationId="{A2E7E010-0CFC-4F39-BC1F-3C01BCB32862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11" creationId="{A7D16FEA-39DB-4D52-BDDC-269DA21330E3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13" creationId="{BEB35B39-9FC2-4954-9E8E-8FD56FF3888B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15" creationId="{04BF713E-42DB-43E5-B71F-46E3E540B7EA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17" creationId="{3B0F2C5A-554C-45FF-8485-0895FBA32E01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19" creationId="{4ED0E789-26B1-49FF-BB11-D6DCDFFAF2C9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20" creationId="{9DB1171A-8FEB-4E10-BA1B-45BFA5B9A21F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22" creationId="{DA4F1FDB-F66A-4B0F-AE85-2CDE22E7AC9A}"/>
          </ac:spMkLst>
        </pc:spChg>
        <pc:spChg chg="add mod">
          <ac:chgData name="Thomas Pasquier" userId="65a57d93-3594-4ade-85de-8647ad8982c6" providerId="ADAL" clId="{4DD5277B-5678-4EDB-9406-174EDE399D89}" dt="2020-09-01T05:46:55.537" v="379" actId="1076"/>
          <ac:spMkLst>
            <pc:docMk/>
            <pc:sldMk cId="1651203510" sldId="363"/>
            <ac:spMk id="23" creationId="{8034F438-7A1D-447B-8F6B-AA03CFBFD787}"/>
          </ac:spMkLst>
        </pc:spChg>
        <pc:spChg chg="add">
          <ac:chgData name="Thomas Pasquier" userId="65a57d93-3594-4ade-85de-8647ad8982c6" providerId="ADAL" clId="{4DD5277B-5678-4EDB-9406-174EDE399D89}" dt="2020-09-01T06:01:22.914" v="745" actId="22"/>
          <ac:spMkLst>
            <pc:docMk/>
            <pc:sldMk cId="1651203510" sldId="363"/>
            <ac:spMk id="25" creationId="{4AEA0BAA-37BC-4F17-881D-8F9456FC5AA0}"/>
          </ac:spMkLst>
        </pc:spChg>
        <pc:inkChg chg="add del">
          <ac:chgData name="Thomas Pasquier" userId="65a57d93-3594-4ade-85de-8647ad8982c6" providerId="ADAL" clId="{4DD5277B-5678-4EDB-9406-174EDE399D89}" dt="2020-09-01T05:39:58.225" v="217" actId="9405"/>
          <ac:inkMkLst>
            <pc:docMk/>
            <pc:sldMk cId="1651203510" sldId="363"/>
            <ac:inkMk id="4" creationId="{2AFE8BCF-55C9-4CE7-8509-46BA24829BE5}"/>
          </ac:inkMkLst>
        </pc:inkChg>
        <pc:cxnChg chg="add del mod">
          <ac:chgData name="Thomas Pasquier" userId="65a57d93-3594-4ade-85de-8647ad8982c6" providerId="ADAL" clId="{4DD5277B-5678-4EDB-9406-174EDE399D89}" dt="2020-09-01T05:40:54.283" v="228" actId="478"/>
          <ac:cxnSpMkLst>
            <pc:docMk/>
            <pc:sldMk cId="1651203510" sldId="363"/>
            <ac:cxnSpMk id="6" creationId="{A6E083F7-BFA6-4836-9E16-AF4A62AEAFD0}"/>
          </ac:cxnSpMkLst>
        </pc:cxnChg>
      </pc:sldChg>
      <pc:sldChg chg="add">
        <pc:chgData name="Thomas Pasquier" userId="65a57d93-3594-4ade-85de-8647ad8982c6" providerId="ADAL" clId="{4DD5277B-5678-4EDB-9406-174EDE399D89}" dt="2020-09-01T05:47:21.291" v="382"/>
        <pc:sldMkLst>
          <pc:docMk/>
          <pc:sldMk cId="3416619555" sldId="364"/>
        </pc:sldMkLst>
      </pc:sldChg>
      <pc:sldChg chg="delSp modSp add mod">
        <pc:chgData name="Thomas Pasquier" userId="65a57d93-3594-4ade-85de-8647ad8982c6" providerId="ADAL" clId="{4DD5277B-5678-4EDB-9406-174EDE399D89}" dt="2020-09-01T05:48:56.945" v="404" actId="478"/>
        <pc:sldMkLst>
          <pc:docMk/>
          <pc:sldMk cId="983067851" sldId="365"/>
        </pc:sldMkLst>
        <pc:spChg chg="mod">
          <ac:chgData name="Thomas Pasquier" userId="65a57d93-3594-4ade-85de-8647ad8982c6" providerId="ADAL" clId="{4DD5277B-5678-4EDB-9406-174EDE399D89}" dt="2020-09-01T05:48:38.077" v="400" actId="20577"/>
          <ac:spMkLst>
            <pc:docMk/>
            <pc:sldMk cId="983067851" sldId="365"/>
            <ac:spMk id="2" creationId="{A5F21C7B-97E9-4489-89B4-BC301D086D2D}"/>
          </ac:spMkLst>
        </pc:spChg>
        <pc:spChg chg="del">
          <ac:chgData name="Thomas Pasquier" userId="65a57d93-3594-4ade-85de-8647ad8982c6" providerId="ADAL" clId="{4DD5277B-5678-4EDB-9406-174EDE399D89}" dt="2020-09-01T05:48:13.545" v="385" actId="478"/>
          <ac:spMkLst>
            <pc:docMk/>
            <pc:sldMk cId="983067851" sldId="365"/>
            <ac:spMk id="11" creationId="{A7D16FEA-39DB-4D52-BDDC-269DA21330E3}"/>
          </ac:spMkLst>
        </pc:spChg>
        <pc:spChg chg="del">
          <ac:chgData name="Thomas Pasquier" userId="65a57d93-3594-4ade-85de-8647ad8982c6" providerId="ADAL" clId="{4DD5277B-5678-4EDB-9406-174EDE399D89}" dt="2020-09-01T05:48:13.545" v="385" actId="478"/>
          <ac:spMkLst>
            <pc:docMk/>
            <pc:sldMk cId="983067851" sldId="365"/>
            <ac:spMk id="13" creationId="{BEB35B39-9FC2-4954-9E8E-8FD56FF3888B}"/>
          </ac:spMkLst>
        </pc:spChg>
        <pc:spChg chg="del">
          <ac:chgData name="Thomas Pasquier" userId="65a57d93-3594-4ade-85de-8647ad8982c6" providerId="ADAL" clId="{4DD5277B-5678-4EDB-9406-174EDE399D89}" dt="2020-09-01T05:48:13.545" v="385" actId="478"/>
          <ac:spMkLst>
            <pc:docMk/>
            <pc:sldMk cId="983067851" sldId="365"/>
            <ac:spMk id="15" creationId="{04BF713E-42DB-43E5-B71F-46E3E540B7EA}"/>
          </ac:spMkLst>
        </pc:spChg>
        <pc:spChg chg="del mod">
          <ac:chgData name="Thomas Pasquier" userId="65a57d93-3594-4ade-85de-8647ad8982c6" providerId="ADAL" clId="{4DD5277B-5678-4EDB-9406-174EDE399D89}" dt="2020-09-01T05:48:52.006" v="403" actId="478"/>
          <ac:spMkLst>
            <pc:docMk/>
            <pc:sldMk cId="983067851" sldId="365"/>
            <ac:spMk id="17" creationId="{3B0F2C5A-554C-45FF-8485-0895FBA32E01}"/>
          </ac:spMkLst>
        </pc:spChg>
        <pc:spChg chg="del">
          <ac:chgData name="Thomas Pasquier" userId="65a57d93-3594-4ade-85de-8647ad8982c6" providerId="ADAL" clId="{4DD5277B-5678-4EDB-9406-174EDE399D89}" dt="2020-09-01T05:48:52.006" v="403" actId="478"/>
          <ac:spMkLst>
            <pc:docMk/>
            <pc:sldMk cId="983067851" sldId="365"/>
            <ac:spMk id="19" creationId="{4ED0E789-26B1-49FF-BB11-D6DCDFFAF2C9}"/>
          </ac:spMkLst>
        </pc:spChg>
        <pc:spChg chg="del">
          <ac:chgData name="Thomas Pasquier" userId="65a57d93-3594-4ade-85de-8647ad8982c6" providerId="ADAL" clId="{4DD5277B-5678-4EDB-9406-174EDE399D89}" dt="2020-09-01T05:48:13.545" v="385" actId="478"/>
          <ac:spMkLst>
            <pc:docMk/>
            <pc:sldMk cId="983067851" sldId="365"/>
            <ac:spMk id="20" creationId="{9DB1171A-8FEB-4E10-BA1B-45BFA5B9A21F}"/>
          </ac:spMkLst>
        </pc:spChg>
        <pc:spChg chg="del">
          <ac:chgData name="Thomas Pasquier" userId="65a57d93-3594-4ade-85de-8647ad8982c6" providerId="ADAL" clId="{4DD5277B-5678-4EDB-9406-174EDE399D89}" dt="2020-09-01T05:48:16.756" v="386" actId="478"/>
          <ac:spMkLst>
            <pc:docMk/>
            <pc:sldMk cId="983067851" sldId="365"/>
            <ac:spMk id="22" creationId="{DA4F1FDB-F66A-4B0F-AE85-2CDE22E7AC9A}"/>
          </ac:spMkLst>
        </pc:spChg>
        <pc:spChg chg="del">
          <ac:chgData name="Thomas Pasquier" userId="65a57d93-3594-4ade-85de-8647ad8982c6" providerId="ADAL" clId="{4DD5277B-5678-4EDB-9406-174EDE399D89}" dt="2020-09-01T05:48:56.945" v="404" actId="478"/>
          <ac:spMkLst>
            <pc:docMk/>
            <pc:sldMk cId="983067851" sldId="365"/>
            <ac:spMk id="23" creationId="{8034F438-7A1D-447B-8F6B-AA03CFBFD787}"/>
          </ac:spMkLst>
        </pc:spChg>
      </pc:sldChg>
      <pc:sldChg chg="delSp add mod">
        <pc:chgData name="Thomas Pasquier" userId="65a57d93-3594-4ade-85de-8647ad8982c6" providerId="ADAL" clId="{4DD5277B-5678-4EDB-9406-174EDE399D89}" dt="2020-09-01T05:49:14.338" v="408" actId="478"/>
        <pc:sldMkLst>
          <pc:docMk/>
          <pc:sldMk cId="1440751793" sldId="366"/>
        </pc:sldMkLst>
        <pc:spChg chg="del">
          <ac:chgData name="Thomas Pasquier" userId="65a57d93-3594-4ade-85de-8647ad8982c6" providerId="ADAL" clId="{4DD5277B-5678-4EDB-9406-174EDE399D89}" dt="2020-09-01T05:49:05.317" v="406" actId="478"/>
          <ac:spMkLst>
            <pc:docMk/>
            <pc:sldMk cId="1440751793" sldId="366"/>
            <ac:spMk id="20" creationId="{9DB1171A-8FEB-4E10-BA1B-45BFA5B9A21F}"/>
          </ac:spMkLst>
        </pc:spChg>
        <pc:spChg chg="del">
          <ac:chgData name="Thomas Pasquier" userId="65a57d93-3594-4ade-85de-8647ad8982c6" providerId="ADAL" clId="{4DD5277B-5678-4EDB-9406-174EDE399D89}" dt="2020-09-01T05:49:07.400" v="407" actId="478"/>
          <ac:spMkLst>
            <pc:docMk/>
            <pc:sldMk cId="1440751793" sldId="366"/>
            <ac:spMk id="22" creationId="{DA4F1FDB-F66A-4B0F-AE85-2CDE22E7AC9A}"/>
          </ac:spMkLst>
        </pc:spChg>
        <pc:spChg chg="del">
          <ac:chgData name="Thomas Pasquier" userId="65a57d93-3594-4ade-85de-8647ad8982c6" providerId="ADAL" clId="{4DD5277B-5678-4EDB-9406-174EDE399D89}" dt="2020-09-01T05:49:14.338" v="408" actId="478"/>
          <ac:spMkLst>
            <pc:docMk/>
            <pc:sldMk cId="1440751793" sldId="366"/>
            <ac:spMk id="23" creationId="{8034F438-7A1D-447B-8F6B-AA03CFBFD787}"/>
          </ac:spMkLst>
        </pc:spChg>
      </pc:sldChg>
      <pc:sldChg chg="delSp add mod">
        <pc:chgData name="Thomas Pasquier" userId="65a57d93-3594-4ade-85de-8647ad8982c6" providerId="ADAL" clId="{4DD5277B-5678-4EDB-9406-174EDE399D89}" dt="2020-09-01T05:49:21.311" v="410" actId="478"/>
        <pc:sldMkLst>
          <pc:docMk/>
          <pc:sldMk cId="1685751600" sldId="367"/>
        </pc:sldMkLst>
        <pc:spChg chg="del">
          <ac:chgData name="Thomas Pasquier" userId="65a57d93-3594-4ade-85de-8647ad8982c6" providerId="ADAL" clId="{4DD5277B-5678-4EDB-9406-174EDE399D89}" dt="2020-09-01T05:49:21.311" v="410" actId="478"/>
          <ac:spMkLst>
            <pc:docMk/>
            <pc:sldMk cId="1685751600" sldId="367"/>
            <ac:spMk id="23" creationId="{8034F438-7A1D-447B-8F6B-AA03CFBFD787}"/>
          </ac:spMkLst>
        </pc:spChg>
      </pc:sldChg>
      <pc:sldChg chg="addSp modSp add del mod">
        <pc:chgData name="Thomas Pasquier" userId="65a57d93-3594-4ade-85de-8647ad8982c6" providerId="ADAL" clId="{4DD5277B-5678-4EDB-9406-174EDE399D89}" dt="2020-09-01T06:00:37.480" v="687" actId="47"/>
        <pc:sldMkLst>
          <pc:docMk/>
          <pc:sldMk cId="1226490244" sldId="368"/>
        </pc:sldMkLst>
        <pc:spChg chg="add mod">
          <ac:chgData name="Thomas Pasquier" userId="65a57d93-3594-4ade-85de-8647ad8982c6" providerId="ADAL" clId="{4DD5277B-5678-4EDB-9406-174EDE399D89}" dt="2020-09-01T05:51:34.705" v="452" actId="1076"/>
          <ac:spMkLst>
            <pc:docMk/>
            <pc:sldMk cId="1226490244" sldId="368"/>
            <ac:spMk id="3" creationId="{3FAC7ED8-F055-4C75-85A8-1C1688FF876C}"/>
          </ac:spMkLst>
        </pc:spChg>
        <pc:spChg chg="add mod">
          <ac:chgData name="Thomas Pasquier" userId="65a57d93-3594-4ade-85de-8647ad8982c6" providerId="ADAL" clId="{4DD5277B-5678-4EDB-9406-174EDE399D89}" dt="2020-09-01T05:51:40.779" v="456" actId="20577"/>
          <ac:spMkLst>
            <pc:docMk/>
            <pc:sldMk cId="1226490244" sldId="368"/>
            <ac:spMk id="4" creationId="{9C6BB937-F726-415C-A346-BE261D8740EC}"/>
          </ac:spMkLst>
        </pc:spChg>
        <pc:spChg chg="add mod">
          <ac:chgData name="Thomas Pasquier" userId="65a57d93-3594-4ade-85de-8647ad8982c6" providerId="ADAL" clId="{4DD5277B-5678-4EDB-9406-174EDE399D89}" dt="2020-09-01T05:52:31.792" v="468" actId="14100"/>
          <ac:spMkLst>
            <pc:docMk/>
            <pc:sldMk cId="1226490244" sldId="368"/>
            <ac:spMk id="5" creationId="{DA86570C-4303-4C60-8EFA-26A8BBD0F8B5}"/>
          </ac:spMkLst>
        </pc:spChg>
        <pc:spChg chg="add mod">
          <ac:chgData name="Thomas Pasquier" userId="65a57d93-3594-4ade-85de-8647ad8982c6" providerId="ADAL" clId="{4DD5277B-5678-4EDB-9406-174EDE399D89}" dt="2020-09-01T05:52:53.136" v="478" actId="20577"/>
          <ac:spMkLst>
            <pc:docMk/>
            <pc:sldMk cId="1226490244" sldId="368"/>
            <ac:spMk id="6" creationId="{A39A76C0-40A4-40E1-965A-56352ACD497A}"/>
          </ac:spMkLst>
        </pc:spChg>
        <pc:spChg chg="mod">
          <ac:chgData name="Thomas Pasquier" userId="65a57d93-3594-4ade-85de-8647ad8982c6" providerId="ADAL" clId="{4DD5277B-5678-4EDB-9406-174EDE399D89}" dt="2020-09-01T05:51:12.398" v="435" actId="20577"/>
          <ac:spMkLst>
            <pc:docMk/>
            <pc:sldMk cId="1226490244" sldId="368"/>
            <ac:spMk id="23" creationId="{8034F438-7A1D-447B-8F6B-AA03CFBFD787}"/>
          </ac:spMkLst>
        </pc:spChg>
      </pc:sldChg>
      <pc:sldChg chg="addSp delSp modSp add mod">
        <pc:chgData name="Thomas Pasquier" userId="65a57d93-3594-4ade-85de-8647ad8982c6" providerId="ADAL" clId="{4DD5277B-5678-4EDB-9406-174EDE399D89}" dt="2020-09-01T06:01:27.058" v="746" actId="478"/>
        <pc:sldMkLst>
          <pc:docMk/>
          <pc:sldMk cId="3191391086" sldId="369"/>
        </pc:sldMkLst>
        <pc:spChg chg="del">
          <ac:chgData name="Thomas Pasquier" userId="65a57d93-3594-4ade-85de-8647ad8982c6" providerId="ADAL" clId="{4DD5277B-5678-4EDB-9406-174EDE399D89}" dt="2020-09-01T05:57:53.774" v="615" actId="478"/>
          <ac:spMkLst>
            <pc:docMk/>
            <pc:sldMk cId="3191391086" sldId="369"/>
            <ac:spMk id="3" creationId="{3FAC7ED8-F055-4C75-85A8-1C1688FF876C}"/>
          </ac:spMkLst>
        </pc:spChg>
        <pc:spChg chg="del">
          <ac:chgData name="Thomas Pasquier" userId="65a57d93-3594-4ade-85de-8647ad8982c6" providerId="ADAL" clId="{4DD5277B-5678-4EDB-9406-174EDE399D89}" dt="2020-09-01T05:57:52.160" v="614" actId="478"/>
          <ac:spMkLst>
            <pc:docMk/>
            <pc:sldMk cId="3191391086" sldId="369"/>
            <ac:spMk id="4" creationId="{9C6BB937-F726-415C-A346-BE261D8740EC}"/>
          </ac:spMkLst>
        </pc:spChg>
        <pc:spChg chg="del">
          <ac:chgData name="Thomas Pasquier" userId="65a57d93-3594-4ade-85de-8647ad8982c6" providerId="ADAL" clId="{4DD5277B-5678-4EDB-9406-174EDE399D89}" dt="2020-09-01T05:58:28.982" v="645" actId="478"/>
          <ac:spMkLst>
            <pc:docMk/>
            <pc:sldMk cId="3191391086" sldId="369"/>
            <ac:spMk id="5" creationId="{DA86570C-4303-4C60-8EFA-26A8BBD0F8B5}"/>
          </ac:spMkLst>
        </pc:spChg>
        <pc:spChg chg="del mod">
          <ac:chgData name="Thomas Pasquier" userId="65a57d93-3594-4ade-85de-8647ad8982c6" providerId="ADAL" clId="{4DD5277B-5678-4EDB-9406-174EDE399D89}" dt="2020-09-01T05:58:27.066" v="644" actId="478"/>
          <ac:spMkLst>
            <pc:docMk/>
            <pc:sldMk cId="3191391086" sldId="369"/>
            <ac:spMk id="6" creationId="{A39A76C0-40A4-40E1-965A-56352ACD497A}"/>
          </ac:spMkLst>
        </pc:spChg>
        <pc:spChg chg="add del mod">
          <ac:chgData name="Thomas Pasquier" userId="65a57d93-3594-4ade-85de-8647ad8982c6" providerId="ADAL" clId="{4DD5277B-5678-4EDB-9406-174EDE399D89}" dt="2020-09-01T06:00:40.155" v="688" actId="478"/>
          <ac:spMkLst>
            <pc:docMk/>
            <pc:sldMk cId="3191391086" sldId="369"/>
            <ac:spMk id="9" creationId="{1C2679EE-62BC-4487-BEB6-7103EC2176AA}"/>
          </ac:spMkLst>
        </pc:spChg>
        <pc:spChg chg="mod">
          <ac:chgData name="Thomas Pasquier" userId="65a57d93-3594-4ade-85de-8647ad8982c6" providerId="ADAL" clId="{4DD5277B-5678-4EDB-9406-174EDE399D89}" dt="2020-09-01T05:57:35.491" v="581" actId="20577"/>
          <ac:spMkLst>
            <pc:docMk/>
            <pc:sldMk cId="3191391086" sldId="369"/>
            <ac:spMk id="11" creationId="{A7D16FEA-39DB-4D52-BDDC-269DA21330E3}"/>
          </ac:spMkLst>
        </pc:spChg>
        <pc:spChg chg="add del mod">
          <ac:chgData name="Thomas Pasquier" userId="65a57d93-3594-4ade-85de-8647ad8982c6" providerId="ADAL" clId="{4DD5277B-5678-4EDB-9406-174EDE399D89}" dt="2020-09-01T06:01:27.058" v="746" actId="478"/>
          <ac:spMkLst>
            <pc:docMk/>
            <pc:sldMk cId="3191391086" sldId="369"/>
            <ac:spMk id="12" creationId="{C64A8316-124B-47B3-A1AC-0F45AC5B5317}"/>
          </ac:spMkLst>
        </pc:spChg>
        <pc:spChg chg="mod">
          <ac:chgData name="Thomas Pasquier" userId="65a57d93-3594-4ade-85de-8647ad8982c6" providerId="ADAL" clId="{4DD5277B-5678-4EDB-9406-174EDE399D89}" dt="2020-09-01T05:57:40.516" v="592" actId="20577"/>
          <ac:spMkLst>
            <pc:docMk/>
            <pc:sldMk cId="3191391086" sldId="369"/>
            <ac:spMk id="13" creationId="{BEB35B39-9FC2-4954-9E8E-8FD56FF3888B}"/>
          </ac:spMkLst>
        </pc:spChg>
        <pc:spChg chg="mod">
          <ac:chgData name="Thomas Pasquier" userId="65a57d93-3594-4ade-85de-8647ad8982c6" providerId="ADAL" clId="{4DD5277B-5678-4EDB-9406-174EDE399D89}" dt="2020-09-01T05:57:45.051" v="603" actId="20577"/>
          <ac:spMkLst>
            <pc:docMk/>
            <pc:sldMk cId="3191391086" sldId="369"/>
            <ac:spMk id="15" creationId="{04BF713E-42DB-43E5-B71F-46E3E540B7EA}"/>
          </ac:spMkLst>
        </pc:spChg>
        <pc:spChg chg="mod">
          <ac:chgData name="Thomas Pasquier" userId="65a57d93-3594-4ade-85de-8647ad8982c6" providerId="ADAL" clId="{4DD5277B-5678-4EDB-9406-174EDE399D89}" dt="2020-09-01T05:57:49.669" v="613" actId="20577"/>
          <ac:spMkLst>
            <pc:docMk/>
            <pc:sldMk cId="3191391086" sldId="369"/>
            <ac:spMk id="20" creationId="{9DB1171A-8FEB-4E10-BA1B-45BFA5B9A21F}"/>
          </ac:spMkLst>
        </pc:spChg>
        <pc:spChg chg="mod">
          <ac:chgData name="Thomas Pasquier" userId="65a57d93-3594-4ade-85de-8647ad8982c6" providerId="ADAL" clId="{4DD5277B-5678-4EDB-9406-174EDE399D89}" dt="2020-09-01T05:58:00.885" v="623" actId="20577"/>
          <ac:spMkLst>
            <pc:docMk/>
            <pc:sldMk cId="3191391086" sldId="369"/>
            <ac:spMk id="22" creationId="{DA4F1FDB-F66A-4B0F-AE85-2CDE22E7AC9A}"/>
          </ac:spMkLst>
        </pc:spChg>
        <pc:spChg chg="mod">
          <ac:chgData name="Thomas Pasquier" userId="65a57d93-3594-4ade-85de-8647ad8982c6" providerId="ADAL" clId="{4DD5277B-5678-4EDB-9406-174EDE399D89}" dt="2020-09-01T05:58:05.190" v="624" actId="20577"/>
          <ac:spMkLst>
            <pc:docMk/>
            <pc:sldMk cId="3191391086" sldId="369"/>
            <ac:spMk id="23" creationId="{8034F438-7A1D-447B-8F6B-AA03CFBFD787}"/>
          </ac:spMkLst>
        </pc:spChg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3170944832" sldId="370"/>
        </pc:sldMkLst>
      </pc:sldChg>
      <pc:sldChg chg="addSp delSp modSp add del mod">
        <pc:chgData name="Thomas Pasquier" userId="65a57d93-3594-4ade-85de-8647ad8982c6" providerId="ADAL" clId="{4DD5277B-5678-4EDB-9406-174EDE399D89}" dt="2020-09-01T05:58:57.015" v="647" actId="47"/>
        <pc:sldMkLst>
          <pc:docMk/>
          <pc:sldMk cId="3893930487" sldId="370"/>
        </pc:sldMkLst>
        <pc:spChg chg="del">
          <ac:chgData name="Thomas Pasquier" userId="65a57d93-3594-4ade-85de-8647ad8982c6" providerId="ADAL" clId="{4DD5277B-5678-4EDB-9406-174EDE399D89}" dt="2020-09-01T05:56:44.558" v="510" actId="478"/>
          <ac:spMkLst>
            <pc:docMk/>
            <pc:sldMk cId="3893930487" sldId="370"/>
            <ac:spMk id="3" creationId="{3FAC7ED8-F055-4C75-85A8-1C1688FF876C}"/>
          </ac:spMkLst>
        </pc:spChg>
        <pc:spChg chg="del">
          <ac:chgData name="Thomas Pasquier" userId="65a57d93-3594-4ade-85de-8647ad8982c6" providerId="ADAL" clId="{4DD5277B-5678-4EDB-9406-174EDE399D89}" dt="2020-09-01T05:56:46.376" v="511" actId="478"/>
          <ac:spMkLst>
            <pc:docMk/>
            <pc:sldMk cId="3893930487" sldId="370"/>
            <ac:spMk id="4" creationId="{9C6BB937-F726-415C-A346-BE261D8740EC}"/>
          </ac:spMkLst>
        </pc:spChg>
        <pc:spChg chg="del">
          <ac:chgData name="Thomas Pasquier" userId="65a57d93-3594-4ade-85de-8647ad8982c6" providerId="ADAL" clId="{4DD5277B-5678-4EDB-9406-174EDE399D89}" dt="2020-09-01T05:56:40.947" v="508" actId="478"/>
          <ac:spMkLst>
            <pc:docMk/>
            <pc:sldMk cId="3893930487" sldId="370"/>
            <ac:spMk id="5" creationId="{DA86570C-4303-4C60-8EFA-26A8BBD0F8B5}"/>
          </ac:spMkLst>
        </pc:spChg>
        <pc:spChg chg="del">
          <ac:chgData name="Thomas Pasquier" userId="65a57d93-3594-4ade-85de-8647ad8982c6" providerId="ADAL" clId="{4DD5277B-5678-4EDB-9406-174EDE399D89}" dt="2020-09-01T05:56:42.830" v="509" actId="478"/>
          <ac:spMkLst>
            <pc:docMk/>
            <pc:sldMk cId="3893930487" sldId="370"/>
            <ac:spMk id="6" creationId="{A39A76C0-40A4-40E1-965A-56352ACD497A}"/>
          </ac:spMkLst>
        </pc:spChg>
        <pc:spChg chg="add mod">
          <ac:chgData name="Thomas Pasquier" userId="65a57d93-3594-4ade-85de-8647ad8982c6" providerId="ADAL" clId="{4DD5277B-5678-4EDB-9406-174EDE399D89}" dt="2020-09-01T05:57:12.442" v="570" actId="20577"/>
          <ac:spMkLst>
            <pc:docMk/>
            <pc:sldMk cId="3893930487" sldId="370"/>
            <ac:spMk id="9" creationId="{8747168E-3618-469B-BE1C-E617FF32B562}"/>
          </ac:spMkLst>
        </pc:spChg>
      </pc:sldChg>
      <pc:sldChg chg="addSp modSp add mod">
        <pc:chgData name="Thomas Pasquier" userId="65a57d93-3594-4ade-85de-8647ad8982c6" providerId="ADAL" clId="{4DD5277B-5678-4EDB-9406-174EDE399D89}" dt="2020-09-01T06:03:34.279" v="764" actId="1076"/>
        <pc:sldMkLst>
          <pc:docMk/>
          <pc:sldMk cId="2943983125" sldId="371"/>
        </pc:sldMkLst>
        <pc:spChg chg="add mod">
          <ac:chgData name="Thomas Pasquier" userId="65a57d93-3594-4ade-85de-8647ad8982c6" providerId="ADAL" clId="{4DD5277B-5678-4EDB-9406-174EDE399D89}" dt="2020-09-01T05:59:19.834" v="657" actId="20577"/>
          <ac:spMkLst>
            <pc:docMk/>
            <pc:sldMk cId="2943983125" sldId="371"/>
            <ac:spMk id="3" creationId="{12D89E59-254E-4235-9A37-6AB0A452E8B4}"/>
          </ac:spMkLst>
        </pc:spChg>
        <pc:spChg chg="add mod">
          <ac:chgData name="Thomas Pasquier" userId="65a57d93-3594-4ade-85de-8647ad8982c6" providerId="ADAL" clId="{4DD5277B-5678-4EDB-9406-174EDE399D89}" dt="2020-09-01T06:00:04.431" v="678" actId="1076"/>
          <ac:spMkLst>
            <pc:docMk/>
            <pc:sldMk cId="2943983125" sldId="371"/>
            <ac:spMk id="4" creationId="{83735F7B-341B-49A6-BA1C-8CB042CF9B5F}"/>
          </ac:spMkLst>
        </pc:spChg>
        <pc:spChg chg="add mod">
          <ac:chgData name="Thomas Pasquier" userId="65a57d93-3594-4ade-85de-8647ad8982c6" providerId="ADAL" clId="{4DD5277B-5678-4EDB-9406-174EDE399D89}" dt="2020-09-01T06:00:10.703" v="680" actId="1076"/>
          <ac:spMkLst>
            <pc:docMk/>
            <pc:sldMk cId="2943983125" sldId="371"/>
            <ac:spMk id="5" creationId="{8B764365-9F20-486A-975F-72B87E2B4330}"/>
          </ac:spMkLst>
        </pc:spChg>
        <pc:spChg chg="add mod">
          <ac:chgData name="Thomas Pasquier" userId="65a57d93-3594-4ade-85de-8647ad8982c6" providerId="ADAL" clId="{4DD5277B-5678-4EDB-9406-174EDE399D89}" dt="2020-09-01T06:00:17.838" v="682" actId="1076"/>
          <ac:spMkLst>
            <pc:docMk/>
            <pc:sldMk cId="2943983125" sldId="371"/>
            <ac:spMk id="6" creationId="{340579B7-0A02-4504-8518-D07A474E41C2}"/>
          </ac:spMkLst>
        </pc:spChg>
        <pc:spChg chg="mod">
          <ac:chgData name="Thomas Pasquier" userId="65a57d93-3594-4ade-85de-8647ad8982c6" providerId="ADAL" clId="{4DD5277B-5678-4EDB-9406-174EDE399D89}" dt="2020-09-01T06:03:34.279" v="764" actId="1076"/>
          <ac:spMkLst>
            <pc:docMk/>
            <pc:sldMk cId="2943983125" sldId="371"/>
            <ac:spMk id="9" creationId="{1C2679EE-62BC-4487-BEB6-7103EC2176AA}"/>
          </ac:spMkLst>
        </pc:spChg>
        <pc:spChg chg="add mod">
          <ac:chgData name="Thomas Pasquier" userId="65a57d93-3594-4ade-85de-8647ad8982c6" providerId="ADAL" clId="{4DD5277B-5678-4EDB-9406-174EDE399D89}" dt="2020-09-01T06:00:21.793" v="684" actId="1076"/>
          <ac:spMkLst>
            <pc:docMk/>
            <pc:sldMk cId="2943983125" sldId="371"/>
            <ac:spMk id="12" creationId="{E4E91B5E-0828-40BC-8D0D-23562B3FD0A5}"/>
          </ac:spMkLst>
        </pc:spChg>
        <pc:spChg chg="add mod">
          <ac:chgData name="Thomas Pasquier" userId="65a57d93-3594-4ade-85de-8647ad8982c6" providerId="ADAL" clId="{4DD5277B-5678-4EDB-9406-174EDE399D89}" dt="2020-09-01T06:00:24.688" v="686" actId="1076"/>
          <ac:spMkLst>
            <pc:docMk/>
            <pc:sldMk cId="2943983125" sldId="371"/>
            <ac:spMk id="14" creationId="{A1F21E8A-4368-467C-9D07-E22F4374D6FC}"/>
          </ac:spMkLst>
        </pc:spChg>
      </pc:sldChg>
      <pc:sldChg chg="addSp delSp modSp add mod">
        <pc:chgData name="Thomas Pasquier" userId="65a57d93-3594-4ade-85de-8647ad8982c6" providerId="ADAL" clId="{4DD5277B-5678-4EDB-9406-174EDE399D89}" dt="2020-09-01T06:05:36.049" v="782" actId="13822"/>
        <pc:sldMkLst>
          <pc:docMk/>
          <pc:sldMk cId="4051494561" sldId="372"/>
        </pc:sldMkLst>
        <pc:spChg chg="mod">
          <ac:chgData name="Thomas Pasquier" userId="65a57d93-3594-4ade-85de-8647ad8982c6" providerId="ADAL" clId="{4DD5277B-5678-4EDB-9406-174EDE399D89}" dt="2020-09-01T06:03:29.776" v="763" actId="1076"/>
          <ac:spMkLst>
            <pc:docMk/>
            <pc:sldMk cId="4051494561" sldId="372"/>
            <ac:spMk id="9" creationId="{1C2679EE-62BC-4487-BEB6-7103EC2176AA}"/>
          </ac:spMkLst>
        </pc:spChg>
        <pc:cxnChg chg="add del mod">
          <ac:chgData name="Thomas Pasquier" userId="65a57d93-3594-4ade-85de-8647ad8982c6" providerId="ADAL" clId="{4DD5277B-5678-4EDB-9406-174EDE399D89}" dt="2020-09-01T06:01:48.096" v="750" actId="478"/>
          <ac:cxnSpMkLst>
            <pc:docMk/>
            <pc:sldMk cId="4051494561" sldId="372"/>
            <ac:cxnSpMk id="18" creationId="{1A8A28C4-5EB1-4C8A-BBAA-67FD51822367}"/>
          </ac:cxnSpMkLst>
        </pc:cxnChg>
        <pc:cxnChg chg="add del mod">
          <ac:chgData name="Thomas Pasquier" userId="65a57d93-3594-4ade-85de-8647ad8982c6" providerId="ADAL" clId="{4DD5277B-5678-4EDB-9406-174EDE399D89}" dt="2020-09-01T06:02:34.520" v="754" actId="478"/>
          <ac:cxnSpMkLst>
            <pc:docMk/>
            <pc:sldMk cId="4051494561" sldId="372"/>
            <ac:cxnSpMk id="24" creationId="{5C643E67-C4FC-4C3B-9092-AF35DF11D241}"/>
          </ac:cxnSpMkLst>
        </pc:cxnChg>
        <pc:cxnChg chg="add del mod">
          <ac:chgData name="Thomas Pasquier" userId="65a57d93-3594-4ade-85de-8647ad8982c6" providerId="ADAL" clId="{4DD5277B-5678-4EDB-9406-174EDE399D89}" dt="2020-09-01T06:02:39.470" v="756" actId="478"/>
          <ac:cxnSpMkLst>
            <pc:docMk/>
            <pc:sldMk cId="4051494561" sldId="372"/>
            <ac:cxnSpMk id="26" creationId="{E1D42FA1-0159-4A55-9F44-68B861A06A45}"/>
          </ac:cxnSpMkLst>
        </pc:cxnChg>
        <pc:cxnChg chg="add mod">
          <ac:chgData name="Thomas Pasquier" userId="65a57d93-3594-4ade-85de-8647ad8982c6" providerId="ADAL" clId="{4DD5277B-5678-4EDB-9406-174EDE399D89}" dt="2020-09-01T06:03:29.776" v="763" actId="1076"/>
          <ac:cxnSpMkLst>
            <pc:docMk/>
            <pc:sldMk cId="4051494561" sldId="372"/>
            <ac:cxnSpMk id="28" creationId="{30D3CF5D-6204-4B3B-A67A-6F4F1E9E16C0}"/>
          </ac:cxnSpMkLst>
        </pc:cxnChg>
        <pc:cxnChg chg="add mod">
          <ac:chgData name="Thomas Pasquier" userId="65a57d93-3594-4ade-85de-8647ad8982c6" providerId="ADAL" clId="{4DD5277B-5678-4EDB-9406-174EDE399D89}" dt="2020-09-01T06:03:44.546" v="766" actId="1582"/>
          <ac:cxnSpMkLst>
            <pc:docMk/>
            <pc:sldMk cId="4051494561" sldId="372"/>
            <ac:cxnSpMk id="30" creationId="{D3089F26-FC20-4689-85AE-7CE0A3D716EF}"/>
          </ac:cxnSpMkLst>
        </pc:cxnChg>
        <pc:cxnChg chg="add del mod">
          <ac:chgData name="Thomas Pasquier" userId="65a57d93-3594-4ade-85de-8647ad8982c6" providerId="ADAL" clId="{4DD5277B-5678-4EDB-9406-174EDE399D89}" dt="2020-09-01T06:04:10.034" v="768" actId="478"/>
          <ac:cxnSpMkLst>
            <pc:docMk/>
            <pc:sldMk cId="4051494561" sldId="372"/>
            <ac:cxnSpMk id="34" creationId="{32879B72-79D4-4432-8F73-959D48660246}"/>
          </ac:cxnSpMkLst>
        </pc:cxnChg>
        <pc:cxnChg chg="add mod">
          <ac:chgData name="Thomas Pasquier" userId="65a57d93-3594-4ade-85de-8647ad8982c6" providerId="ADAL" clId="{4DD5277B-5678-4EDB-9406-174EDE399D89}" dt="2020-09-01T06:04:26.968" v="772" actId="13822"/>
          <ac:cxnSpMkLst>
            <pc:docMk/>
            <pc:sldMk cId="4051494561" sldId="372"/>
            <ac:cxnSpMk id="36" creationId="{3A566912-A5AC-4A46-ABE1-E3BAB1CB9203}"/>
          </ac:cxnSpMkLst>
        </pc:cxnChg>
        <pc:cxnChg chg="add mod">
          <ac:chgData name="Thomas Pasquier" userId="65a57d93-3594-4ade-85de-8647ad8982c6" providerId="ADAL" clId="{4DD5277B-5678-4EDB-9406-174EDE399D89}" dt="2020-09-01T06:04:39.797" v="774" actId="13822"/>
          <ac:cxnSpMkLst>
            <pc:docMk/>
            <pc:sldMk cId="4051494561" sldId="372"/>
            <ac:cxnSpMk id="38" creationId="{01E2D6CA-291A-488B-8FC0-96B6A67929CC}"/>
          </ac:cxnSpMkLst>
        </pc:cxnChg>
        <pc:cxnChg chg="add mod">
          <ac:chgData name="Thomas Pasquier" userId="65a57d93-3594-4ade-85de-8647ad8982c6" providerId="ADAL" clId="{4DD5277B-5678-4EDB-9406-174EDE399D89}" dt="2020-09-01T06:04:51.205" v="776" actId="13822"/>
          <ac:cxnSpMkLst>
            <pc:docMk/>
            <pc:sldMk cId="4051494561" sldId="372"/>
            <ac:cxnSpMk id="40" creationId="{9AA5F233-01EA-4AF7-8EAE-C1F0845B6C62}"/>
          </ac:cxnSpMkLst>
        </pc:cxnChg>
        <pc:cxnChg chg="add mod">
          <ac:chgData name="Thomas Pasquier" userId="65a57d93-3594-4ade-85de-8647ad8982c6" providerId="ADAL" clId="{4DD5277B-5678-4EDB-9406-174EDE399D89}" dt="2020-09-01T06:05:18.396" v="778" actId="13822"/>
          <ac:cxnSpMkLst>
            <pc:docMk/>
            <pc:sldMk cId="4051494561" sldId="372"/>
            <ac:cxnSpMk id="42" creationId="{667456FD-5446-4381-9217-98A6F682368E}"/>
          </ac:cxnSpMkLst>
        </pc:cxnChg>
        <pc:cxnChg chg="add del">
          <ac:chgData name="Thomas Pasquier" userId="65a57d93-3594-4ade-85de-8647ad8982c6" providerId="ADAL" clId="{4DD5277B-5678-4EDB-9406-174EDE399D89}" dt="2020-09-01T06:05:26.088" v="780" actId="478"/>
          <ac:cxnSpMkLst>
            <pc:docMk/>
            <pc:sldMk cId="4051494561" sldId="372"/>
            <ac:cxnSpMk id="44" creationId="{71676A33-23BA-468F-B44F-9E8DCDA03DB6}"/>
          </ac:cxnSpMkLst>
        </pc:cxnChg>
        <pc:cxnChg chg="add mod">
          <ac:chgData name="Thomas Pasquier" userId="65a57d93-3594-4ade-85de-8647ad8982c6" providerId="ADAL" clId="{4DD5277B-5678-4EDB-9406-174EDE399D89}" dt="2020-09-01T06:05:36.049" v="782" actId="13822"/>
          <ac:cxnSpMkLst>
            <pc:docMk/>
            <pc:sldMk cId="4051494561" sldId="372"/>
            <ac:cxnSpMk id="46" creationId="{E42469DA-1857-4AA5-8653-737E4792C7DC}"/>
          </ac:cxnSpMkLst>
        </pc:cxnChg>
      </pc:sldChg>
      <pc:sldChg chg="addSp modSp add del mod">
        <pc:chgData name="Thomas Pasquier" userId="65a57d93-3594-4ade-85de-8647ad8982c6" providerId="ADAL" clId="{4DD5277B-5678-4EDB-9406-174EDE399D89}" dt="2020-09-01T06:11:30.454" v="882" actId="47"/>
        <pc:sldMkLst>
          <pc:docMk/>
          <pc:sldMk cId="1569753667" sldId="373"/>
        </pc:sldMkLst>
        <pc:spChg chg="add mod">
          <ac:chgData name="Thomas Pasquier" userId="65a57d93-3594-4ade-85de-8647ad8982c6" providerId="ADAL" clId="{4DD5277B-5678-4EDB-9406-174EDE399D89}" dt="2020-09-01T06:08:34.787" v="862" actId="20577"/>
          <ac:spMkLst>
            <pc:docMk/>
            <pc:sldMk cId="1569753667" sldId="373"/>
            <ac:spMk id="16" creationId="{4CC38093-91A5-472B-B4EA-1C5B946E6C8D}"/>
          </ac:spMkLst>
        </pc:spChg>
      </pc:sldChg>
      <pc:sldChg chg="addSp delSp modSp add mod">
        <pc:chgData name="Thomas Pasquier" userId="65a57d93-3594-4ade-85de-8647ad8982c6" providerId="ADAL" clId="{4DD5277B-5678-4EDB-9406-174EDE399D89}" dt="2020-09-01T06:11:25.157" v="880" actId="22"/>
        <pc:sldMkLst>
          <pc:docMk/>
          <pc:sldMk cId="1318855865" sldId="374"/>
        </pc:sldMkLst>
        <pc:spChg chg="del">
          <ac:chgData name="Thomas Pasquier" userId="65a57d93-3594-4ade-85de-8647ad8982c6" providerId="ADAL" clId="{4DD5277B-5678-4EDB-9406-174EDE399D89}" dt="2020-09-01T06:11:07.784" v="877" actId="478"/>
          <ac:spMkLst>
            <pc:docMk/>
            <pc:sldMk cId="1318855865" sldId="374"/>
            <ac:spMk id="16" creationId="{4CC38093-91A5-472B-B4EA-1C5B946E6C8D}"/>
          </ac:spMkLst>
        </pc:spChg>
        <pc:spChg chg="add">
          <ac:chgData name="Thomas Pasquier" userId="65a57d93-3594-4ade-85de-8647ad8982c6" providerId="ADAL" clId="{4DD5277B-5678-4EDB-9406-174EDE399D89}" dt="2020-09-01T06:11:25.157" v="880" actId="22"/>
          <ac:spMkLst>
            <pc:docMk/>
            <pc:sldMk cId="1318855865" sldId="374"/>
            <ac:spMk id="25" creationId="{9153B7B2-5512-49C2-BFF2-569EF84C9A24}"/>
          </ac:spMkLst>
        </pc:spChg>
        <pc:cxnChg chg="add mod">
          <ac:chgData name="Thomas Pasquier" userId="65a57d93-3594-4ade-85de-8647ad8982c6" providerId="ADAL" clId="{4DD5277B-5678-4EDB-9406-174EDE399D89}" dt="2020-09-01T06:10:52.588" v="874" actId="693"/>
          <ac:cxnSpMkLst>
            <pc:docMk/>
            <pc:sldMk cId="1318855865" sldId="374"/>
            <ac:cxnSpMk id="21" creationId="{03B358CC-EEBF-4154-96BB-A1438D2BCE66}"/>
          </ac:cxnSpMkLst>
        </pc:cxnChg>
        <pc:cxnChg chg="add mod">
          <ac:chgData name="Thomas Pasquier" userId="65a57d93-3594-4ade-85de-8647ad8982c6" providerId="ADAL" clId="{4DD5277B-5678-4EDB-9406-174EDE399D89}" dt="2020-09-01T06:10:57.819" v="876" actId="1076"/>
          <ac:cxnSpMkLst>
            <pc:docMk/>
            <pc:sldMk cId="1318855865" sldId="374"/>
            <ac:cxnSpMk id="32" creationId="{7E8187A6-D401-4D8C-9A9F-053634E816CB}"/>
          </ac:cxnSpMkLst>
        </pc:cxnChg>
      </pc:sldChg>
      <pc:sldChg chg="add del">
        <pc:chgData name="Thomas Pasquier" userId="65a57d93-3594-4ade-85de-8647ad8982c6" providerId="ADAL" clId="{4DD5277B-5678-4EDB-9406-174EDE399D89}" dt="2020-09-01T06:11:17.490" v="879" actId="47"/>
        <pc:sldMkLst>
          <pc:docMk/>
          <pc:sldMk cId="1247824584" sldId="375"/>
        </pc:sldMkLst>
      </pc:sldChg>
      <pc:sldChg chg="modSp add mod">
        <pc:chgData name="Thomas Pasquier" userId="65a57d93-3594-4ade-85de-8647ad8982c6" providerId="ADAL" clId="{4DD5277B-5678-4EDB-9406-174EDE399D89}" dt="2020-09-01T06:12:14.412" v="900" actId="1076"/>
        <pc:sldMkLst>
          <pc:docMk/>
          <pc:sldMk cId="3537089380" sldId="375"/>
        </pc:sldMkLst>
        <pc:spChg chg="mod">
          <ac:chgData name="Thomas Pasquier" userId="65a57d93-3594-4ade-85de-8647ad8982c6" providerId="ADAL" clId="{4DD5277B-5678-4EDB-9406-174EDE399D89}" dt="2020-09-01T06:12:14.412" v="900" actId="1076"/>
          <ac:spMkLst>
            <pc:docMk/>
            <pc:sldMk cId="3537089380" sldId="375"/>
            <ac:spMk id="25" creationId="{9153B7B2-5512-49C2-BFF2-569EF84C9A24}"/>
          </ac:spMkLst>
        </pc:spChg>
      </pc:sldChg>
      <pc:sldChg chg="new del">
        <pc:chgData name="Thomas Pasquier" userId="65a57d93-3594-4ade-85de-8647ad8982c6" providerId="ADAL" clId="{4DD5277B-5678-4EDB-9406-174EDE399D89}" dt="2020-09-01T06:16:51.783" v="1179" actId="47"/>
        <pc:sldMkLst>
          <pc:docMk/>
          <pc:sldMk cId="1293104056" sldId="376"/>
        </pc:sldMkLst>
      </pc:sldChg>
      <pc:sldChg chg="modSp new mod">
        <pc:chgData name="Thomas Pasquier" userId="65a57d93-3594-4ade-85de-8647ad8982c6" providerId="ADAL" clId="{4DD5277B-5678-4EDB-9406-174EDE399D89}" dt="2020-09-01T06:16:25.803" v="1178" actId="20577"/>
        <pc:sldMkLst>
          <pc:docMk/>
          <pc:sldMk cId="1658730728" sldId="377"/>
        </pc:sldMkLst>
        <pc:spChg chg="mod">
          <ac:chgData name="Thomas Pasquier" userId="65a57d93-3594-4ade-85de-8647ad8982c6" providerId="ADAL" clId="{4DD5277B-5678-4EDB-9406-174EDE399D89}" dt="2020-09-01T06:13:05.376" v="919" actId="20577"/>
          <ac:spMkLst>
            <pc:docMk/>
            <pc:sldMk cId="1658730728" sldId="377"/>
            <ac:spMk id="2" creationId="{48EFBA15-AFE8-41D2-B6B0-DEBF82A04EC4}"/>
          </ac:spMkLst>
        </pc:spChg>
        <pc:spChg chg="mod">
          <ac:chgData name="Thomas Pasquier" userId="65a57d93-3594-4ade-85de-8647ad8982c6" providerId="ADAL" clId="{4DD5277B-5678-4EDB-9406-174EDE399D89}" dt="2020-09-01T06:16:25.803" v="1178" actId="20577"/>
          <ac:spMkLst>
            <pc:docMk/>
            <pc:sldMk cId="1658730728" sldId="377"/>
            <ac:spMk id="3" creationId="{78E28A47-EC44-40EC-A295-4F41F515194C}"/>
          </ac:spMkLst>
        </pc:spChg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1811540147" sldId="388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2122319517" sldId="389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1474200105" sldId="390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3317288994" sldId="391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2608143609" sldId="392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3314830419" sldId="393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3030295679" sldId="394"/>
        </pc:sldMkLst>
      </pc:sldChg>
      <pc:sldChg chg="del">
        <pc:chgData name="Thomas Pasquier" userId="65a57d93-3594-4ade-85de-8647ad8982c6" providerId="ADAL" clId="{4DD5277B-5678-4EDB-9406-174EDE399D89}" dt="2020-08-31T15:16:37.817" v="13" actId="47"/>
        <pc:sldMkLst>
          <pc:docMk/>
          <pc:sldMk cId="2002294350" sldId="395"/>
        </pc:sldMkLst>
      </pc:sldChg>
    </pc:docChg>
  </pc:docChgLst>
  <pc:docChgLst>
    <pc:chgData name="Thomas Pasquier" userId="65a57d93-3594-4ade-85de-8647ad8982c6" providerId="ADAL" clId="{1A231911-B2BC-4DCD-98B9-C6871D776087}"/>
    <pc:docChg chg="delSld">
      <pc:chgData name="Thomas Pasquier" userId="65a57d93-3594-4ade-85de-8647ad8982c6" providerId="ADAL" clId="{1A231911-B2BC-4DCD-98B9-C6871D776087}" dt="2020-09-18T09:57:19.801" v="2" actId="2696"/>
      <pc:docMkLst>
        <pc:docMk/>
      </pc:docMkLst>
      <pc:sldChg chg="del">
        <pc:chgData name="Thomas Pasquier" userId="65a57d93-3594-4ade-85de-8647ad8982c6" providerId="ADAL" clId="{1A231911-B2BC-4DCD-98B9-C6871D776087}" dt="2020-09-18T09:57:19.032" v="1" actId="2696"/>
        <pc:sldMkLst>
          <pc:docMk/>
          <pc:sldMk cId="0" sldId="260"/>
        </pc:sldMkLst>
      </pc:sldChg>
      <pc:sldChg chg="del">
        <pc:chgData name="Thomas Pasquier" userId="65a57d93-3594-4ade-85de-8647ad8982c6" providerId="ADAL" clId="{1A231911-B2BC-4DCD-98B9-C6871D776087}" dt="2020-09-18T09:57:17.271" v="0" actId="2696"/>
        <pc:sldMkLst>
          <pc:docMk/>
          <pc:sldMk cId="2844678146" sldId="362"/>
        </pc:sldMkLst>
      </pc:sldChg>
      <pc:sldChg chg="del">
        <pc:chgData name="Thomas Pasquier" userId="65a57d93-3594-4ade-85de-8647ad8982c6" providerId="ADAL" clId="{1A231911-B2BC-4DCD-98B9-C6871D776087}" dt="2020-09-18T09:57:19.801" v="2" actId="2696"/>
        <pc:sldMkLst>
          <pc:docMk/>
          <pc:sldMk cId="3416619555" sldId="364"/>
        </pc:sldMkLst>
      </pc:sldChg>
    </pc:docChg>
  </pc:docChgLst>
  <pc:docChgLst>
    <pc:chgData name="Thomas Pasquier" userId="65a57d93-3594-4ade-85de-8647ad8982c6" providerId="ADAL" clId="{94356053-9A7C-4230-8C04-FECF8687FD08}"/>
    <pc:docChg chg="undo custSel addSld delSld modSld">
      <pc:chgData name="Thomas Pasquier" userId="65a57d93-3594-4ade-85de-8647ad8982c6" providerId="ADAL" clId="{94356053-9A7C-4230-8C04-FECF8687FD08}" dt="2020-08-31T14:57:19.650" v="1222" actId="20577"/>
      <pc:docMkLst>
        <pc:docMk/>
      </pc:docMkLst>
      <pc:sldChg chg="add">
        <pc:chgData name="Thomas Pasquier" userId="65a57d93-3594-4ade-85de-8647ad8982c6" providerId="ADAL" clId="{94356053-9A7C-4230-8C04-FECF8687FD08}" dt="2020-08-31T14:22:13.474" v="463"/>
        <pc:sldMkLst>
          <pc:docMk/>
          <pc:sldMk cId="0" sldId="260"/>
        </pc:sldMkLst>
      </pc:sldChg>
      <pc:sldChg chg="modSp mod">
        <pc:chgData name="Thomas Pasquier" userId="65a57d93-3594-4ade-85de-8647ad8982c6" providerId="ADAL" clId="{94356053-9A7C-4230-8C04-FECF8687FD08}" dt="2020-08-31T14:11:24.678" v="9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94356053-9A7C-4230-8C04-FECF8687FD08}" dt="2020-08-31T14:11:24.678" v="9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94356053-9A7C-4230-8C04-FECF8687FD08}" dt="2020-08-31T14:12:45.051" v="114" actId="20577"/>
        <pc:sldMkLst>
          <pc:docMk/>
          <pc:sldMk cId="3429040118" sldId="362"/>
        </pc:sldMkLst>
        <pc:spChg chg="del mod ord">
          <ac:chgData name="Thomas Pasquier" userId="65a57d93-3594-4ade-85de-8647ad8982c6" providerId="ADAL" clId="{94356053-9A7C-4230-8C04-FECF8687FD08}" dt="2020-08-31T14:11:32.905" v="11" actId="700"/>
          <ac:spMkLst>
            <pc:docMk/>
            <pc:sldMk cId="3429040118" sldId="362"/>
            <ac:spMk id="2" creationId="{869BE130-FF06-4626-9F04-A4776968642F}"/>
          </ac:spMkLst>
        </pc:spChg>
        <pc:spChg chg="del mod ord">
          <ac:chgData name="Thomas Pasquier" userId="65a57d93-3594-4ade-85de-8647ad8982c6" providerId="ADAL" clId="{94356053-9A7C-4230-8C04-FECF8687FD08}" dt="2020-08-31T14:11:32.905" v="11" actId="700"/>
          <ac:spMkLst>
            <pc:docMk/>
            <pc:sldMk cId="3429040118" sldId="362"/>
            <ac:spMk id="3" creationId="{761509E3-04BC-4DBE-866F-8FD23A8D386E}"/>
          </ac:spMkLst>
        </pc:spChg>
        <pc:spChg chg="add mod ord">
          <ac:chgData name="Thomas Pasquier" userId="65a57d93-3594-4ade-85de-8647ad8982c6" providerId="ADAL" clId="{94356053-9A7C-4230-8C04-FECF8687FD08}" dt="2020-08-31T14:11:36.165" v="21" actId="20577"/>
          <ac:spMkLst>
            <pc:docMk/>
            <pc:sldMk cId="3429040118" sldId="362"/>
            <ac:spMk id="4" creationId="{B66FD162-E639-4034-81DE-D88666057486}"/>
          </ac:spMkLst>
        </pc:spChg>
        <pc:spChg chg="add mod ord">
          <ac:chgData name="Thomas Pasquier" userId="65a57d93-3594-4ade-85de-8647ad8982c6" providerId="ADAL" clId="{94356053-9A7C-4230-8C04-FECF8687FD08}" dt="2020-08-31T14:12:45.051" v="114" actId="20577"/>
          <ac:spMkLst>
            <pc:docMk/>
            <pc:sldMk cId="3429040118" sldId="362"/>
            <ac:spMk id="5" creationId="{59EA38F4-6554-46FA-BB88-39DEEA1CBEFA}"/>
          </ac:spMkLst>
        </pc:spChg>
      </pc:sldChg>
      <pc:sldChg chg="modSp add mod">
        <pc:chgData name="Thomas Pasquier" userId="65a57d93-3594-4ade-85de-8647ad8982c6" providerId="ADAL" clId="{94356053-9A7C-4230-8C04-FECF8687FD08}" dt="2020-08-31T14:13:09.193" v="159" actId="20577"/>
        <pc:sldMkLst>
          <pc:docMk/>
          <pc:sldMk cId="620333558" sldId="363"/>
        </pc:sldMkLst>
        <pc:spChg chg="mod">
          <ac:chgData name="Thomas Pasquier" userId="65a57d93-3594-4ade-85de-8647ad8982c6" providerId="ADAL" clId="{94356053-9A7C-4230-8C04-FECF8687FD08}" dt="2020-08-31T14:13:09.193" v="159" actId="20577"/>
          <ac:spMkLst>
            <pc:docMk/>
            <pc:sldMk cId="620333558" sldId="363"/>
            <ac:spMk id="5" creationId="{59EA38F4-6554-46FA-BB88-39DEEA1CBEFA}"/>
          </ac:spMkLst>
        </pc:spChg>
      </pc:sldChg>
      <pc:sldChg chg="addSp delSp modSp add mod">
        <pc:chgData name="Thomas Pasquier" userId="65a57d93-3594-4ade-85de-8647ad8982c6" providerId="ADAL" clId="{94356053-9A7C-4230-8C04-FECF8687FD08}" dt="2020-08-31T14:25:27.035" v="478" actId="20577"/>
        <pc:sldMkLst>
          <pc:docMk/>
          <pc:sldMk cId="3170944832" sldId="370"/>
        </pc:sldMkLst>
        <pc:spChg chg="mod">
          <ac:chgData name="Thomas Pasquier" userId="65a57d93-3594-4ade-85de-8647ad8982c6" providerId="ADAL" clId="{94356053-9A7C-4230-8C04-FECF8687FD08}" dt="2020-08-31T14:25:27.035" v="478" actId="20577"/>
          <ac:spMkLst>
            <pc:docMk/>
            <pc:sldMk cId="3170944832" sldId="370"/>
            <ac:spMk id="3" creationId="{ACC2724E-AB55-4967-843D-C38966AB58A1}"/>
          </ac:spMkLst>
        </pc:spChg>
        <pc:spChg chg="del">
          <ac:chgData name="Thomas Pasquier" userId="65a57d93-3594-4ade-85de-8647ad8982c6" providerId="ADAL" clId="{94356053-9A7C-4230-8C04-FECF8687FD08}" dt="2020-08-31T14:24:56.420" v="468" actId="478"/>
          <ac:spMkLst>
            <pc:docMk/>
            <pc:sldMk cId="3170944832" sldId="370"/>
            <ac:spMk id="4" creationId="{B93F47F3-21B0-43AF-9462-D4A80E463CA3}"/>
          </ac:spMkLst>
        </pc:spChg>
        <pc:picChg chg="add del mod">
          <ac:chgData name="Thomas Pasquier" userId="65a57d93-3594-4ade-85de-8647ad8982c6" providerId="ADAL" clId="{94356053-9A7C-4230-8C04-FECF8687FD08}" dt="2020-08-31T14:24:53.762" v="467" actId="478"/>
          <ac:picMkLst>
            <pc:docMk/>
            <pc:sldMk cId="3170944832" sldId="370"/>
            <ac:picMk id="8" creationId="{DAE2C522-F582-413D-8575-6A42BEF9B94F}"/>
          </ac:picMkLst>
        </pc:picChg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119521061" sldId="386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411279874" sldId="387"/>
        </pc:sldMkLst>
      </pc:sldChg>
      <pc:sldChg chg="modSp add mod">
        <pc:chgData name="Thomas Pasquier" userId="65a57d93-3594-4ade-85de-8647ad8982c6" providerId="ADAL" clId="{94356053-9A7C-4230-8C04-FECF8687FD08}" dt="2020-08-31T14:14:49.115" v="170" actId="20577"/>
        <pc:sldMkLst>
          <pc:docMk/>
          <pc:sldMk cId="1811540147" sldId="388"/>
        </pc:sldMkLst>
        <pc:spChg chg="mod">
          <ac:chgData name="Thomas Pasquier" userId="65a57d93-3594-4ade-85de-8647ad8982c6" providerId="ADAL" clId="{94356053-9A7C-4230-8C04-FECF8687FD08}" dt="2020-08-31T14:14:49.115" v="170" actId="20577"/>
          <ac:spMkLst>
            <pc:docMk/>
            <pc:sldMk cId="1811540147" sldId="388"/>
            <ac:spMk id="3" creationId="{E5D8B694-A3D6-4FB5-8334-198B85AB77B4}"/>
          </ac:spMkLst>
        </pc:spChg>
      </pc:sldChg>
      <pc:sldChg chg="modSp add mod">
        <pc:chgData name="Thomas Pasquier" userId="65a57d93-3594-4ade-85de-8647ad8982c6" providerId="ADAL" clId="{94356053-9A7C-4230-8C04-FECF8687FD08}" dt="2020-08-31T14:14:44.805" v="167" actId="20577"/>
        <pc:sldMkLst>
          <pc:docMk/>
          <pc:sldMk cId="2122319517" sldId="389"/>
        </pc:sldMkLst>
        <pc:spChg chg="mod">
          <ac:chgData name="Thomas Pasquier" userId="65a57d93-3594-4ade-85de-8647ad8982c6" providerId="ADAL" clId="{94356053-9A7C-4230-8C04-FECF8687FD08}" dt="2020-08-31T14:14:44.805" v="167" actId="20577"/>
          <ac:spMkLst>
            <pc:docMk/>
            <pc:sldMk cId="2122319517" sldId="389"/>
            <ac:spMk id="3" creationId="{E5D8B694-A3D6-4FB5-8334-198B85AB77B4}"/>
          </ac:spMkLst>
        </pc:spChg>
      </pc:sldChg>
      <pc:sldChg chg="add">
        <pc:chgData name="Thomas Pasquier" userId="65a57d93-3594-4ade-85de-8647ad8982c6" providerId="ADAL" clId="{94356053-9A7C-4230-8C04-FECF8687FD08}" dt="2020-08-31T14:15:00.539" v="171"/>
        <pc:sldMkLst>
          <pc:docMk/>
          <pc:sldMk cId="1474200105" sldId="390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403727375" sldId="391"/>
        </pc:sldMkLst>
      </pc:sldChg>
      <pc:sldChg chg="addSp modSp add mod">
        <pc:chgData name="Thomas Pasquier" userId="65a57d93-3594-4ade-85de-8647ad8982c6" providerId="ADAL" clId="{94356053-9A7C-4230-8C04-FECF8687FD08}" dt="2020-08-31T14:57:19.650" v="1222" actId="20577"/>
        <pc:sldMkLst>
          <pc:docMk/>
          <pc:sldMk cId="3317288994" sldId="391"/>
        </pc:sldMkLst>
        <pc:spChg chg="mod">
          <ac:chgData name="Thomas Pasquier" userId="65a57d93-3594-4ade-85de-8647ad8982c6" providerId="ADAL" clId="{94356053-9A7C-4230-8C04-FECF8687FD08}" dt="2020-08-31T14:57:19.650" v="1222" actId="20577"/>
          <ac:spMkLst>
            <pc:docMk/>
            <pc:sldMk cId="3317288994" sldId="391"/>
            <ac:spMk id="2" creationId="{B58AD4D9-B1D4-4A09-B604-A8951EE8D234}"/>
          </ac:spMkLst>
        </pc:spChg>
        <pc:spChg chg="mod">
          <ac:chgData name="Thomas Pasquier" userId="65a57d93-3594-4ade-85de-8647ad8982c6" providerId="ADAL" clId="{94356053-9A7C-4230-8C04-FECF8687FD08}" dt="2020-08-31T14:20:03.373" v="424" actId="20577"/>
          <ac:spMkLst>
            <pc:docMk/>
            <pc:sldMk cId="3317288994" sldId="391"/>
            <ac:spMk id="3" creationId="{E5D8B694-A3D6-4FB5-8334-198B85AB77B4}"/>
          </ac:spMkLst>
        </pc:spChg>
        <pc:spChg chg="add mod">
          <ac:chgData name="Thomas Pasquier" userId="65a57d93-3594-4ade-85de-8647ad8982c6" providerId="ADAL" clId="{94356053-9A7C-4230-8C04-FECF8687FD08}" dt="2020-08-31T14:21:08.571" v="462" actId="20577"/>
          <ac:spMkLst>
            <pc:docMk/>
            <pc:sldMk cId="3317288994" sldId="391"/>
            <ac:spMk id="4" creationId="{68E25ADA-6B67-48B0-8718-CD90DB688FD8}"/>
          </ac:spMkLst>
        </pc:spChg>
      </pc:sldChg>
      <pc:sldChg chg="addSp delSp modSp new mod">
        <pc:chgData name="Thomas Pasquier" userId="65a57d93-3594-4ade-85de-8647ad8982c6" providerId="ADAL" clId="{94356053-9A7C-4230-8C04-FECF8687FD08}" dt="2020-08-31T14:30:16.025" v="561" actId="20577"/>
        <pc:sldMkLst>
          <pc:docMk/>
          <pc:sldMk cId="2608143609" sldId="392"/>
        </pc:sldMkLst>
        <pc:spChg chg="mod">
          <ac:chgData name="Thomas Pasquier" userId="65a57d93-3594-4ade-85de-8647ad8982c6" providerId="ADAL" clId="{94356053-9A7C-4230-8C04-FECF8687FD08}" dt="2020-08-31T14:28:47.972" v="510" actId="20577"/>
          <ac:spMkLst>
            <pc:docMk/>
            <pc:sldMk cId="2608143609" sldId="392"/>
            <ac:spMk id="2" creationId="{E54029CB-C341-4FBB-8251-C7829B50CC00}"/>
          </ac:spMkLst>
        </pc:spChg>
        <pc:spChg chg="del mod">
          <ac:chgData name="Thomas Pasquier" userId="65a57d93-3594-4ade-85de-8647ad8982c6" providerId="ADAL" clId="{94356053-9A7C-4230-8C04-FECF8687FD08}" dt="2020-08-31T14:29:01.754" v="514" actId="478"/>
          <ac:spMkLst>
            <pc:docMk/>
            <pc:sldMk cId="2608143609" sldId="392"/>
            <ac:spMk id="3" creationId="{71F9C13C-C29F-484E-9916-8C7D2665F7C2}"/>
          </ac:spMkLst>
        </pc:spChg>
        <pc:spChg chg="add del">
          <ac:chgData name="Thomas Pasquier" userId="65a57d93-3594-4ade-85de-8647ad8982c6" providerId="ADAL" clId="{94356053-9A7C-4230-8C04-FECF8687FD08}" dt="2020-08-31T14:28:57.561" v="513" actId="478"/>
          <ac:spMkLst>
            <pc:docMk/>
            <pc:sldMk cId="2608143609" sldId="392"/>
            <ac:spMk id="4" creationId="{DBDB2097-A6E8-4E3D-8F4E-7ADDECE34F00}"/>
          </ac:spMkLst>
        </pc:spChg>
        <pc:spChg chg="add mod">
          <ac:chgData name="Thomas Pasquier" userId="65a57d93-3594-4ade-85de-8647ad8982c6" providerId="ADAL" clId="{94356053-9A7C-4230-8C04-FECF8687FD08}" dt="2020-08-31T14:29:35.532" v="532" actId="208"/>
          <ac:spMkLst>
            <pc:docMk/>
            <pc:sldMk cId="2608143609" sldId="392"/>
            <ac:spMk id="5" creationId="{32C795B9-3CF0-459B-B472-3068501F0174}"/>
          </ac:spMkLst>
        </pc:spChg>
        <pc:spChg chg="add mod">
          <ac:chgData name="Thomas Pasquier" userId="65a57d93-3594-4ade-85de-8647ad8982c6" providerId="ADAL" clId="{94356053-9A7C-4230-8C04-FECF8687FD08}" dt="2020-08-31T14:29:23.542" v="529" actId="1076"/>
          <ac:spMkLst>
            <pc:docMk/>
            <pc:sldMk cId="2608143609" sldId="392"/>
            <ac:spMk id="6" creationId="{0F688435-ABF8-4A26-B38B-7963877B2E7F}"/>
          </ac:spMkLst>
        </pc:spChg>
        <pc:spChg chg="add mod">
          <ac:chgData name="Thomas Pasquier" userId="65a57d93-3594-4ade-85de-8647ad8982c6" providerId="ADAL" clId="{94356053-9A7C-4230-8C04-FECF8687FD08}" dt="2020-08-31T14:29:53.191" v="540" actId="1076"/>
          <ac:spMkLst>
            <pc:docMk/>
            <pc:sldMk cId="2608143609" sldId="392"/>
            <ac:spMk id="7" creationId="{4DD8907B-DD3D-4FB7-8041-722E7D751DA9}"/>
          </ac:spMkLst>
        </pc:spChg>
        <pc:spChg chg="add mod">
          <ac:chgData name="Thomas Pasquier" userId="65a57d93-3594-4ade-85de-8647ad8982c6" providerId="ADAL" clId="{94356053-9A7C-4230-8C04-FECF8687FD08}" dt="2020-08-31T14:30:05.585" v="554" actId="20577"/>
          <ac:spMkLst>
            <pc:docMk/>
            <pc:sldMk cId="2608143609" sldId="392"/>
            <ac:spMk id="9" creationId="{2DFD914D-F052-4832-8EF6-951A9C644B34}"/>
          </ac:spMkLst>
        </pc:spChg>
        <pc:spChg chg="add mod">
          <ac:chgData name="Thomas Pasquier" userId="65a57d93-3594-4ade-85de-8647ad8982c6" providerId="ADAL" clId="{94356053-9A7C-4230-8C04-FECF8687FD08}" dt="2020-08-31T14:30:16.025" v="561" actId="20577"/>
          <ac:spMkLst>
            <pc:docMk/>
            <pc:sldMk cId="2608143609" sldId="392"/>
            <ac:spMk id="11" creationId="{04BC8314-EF53-4FC2-BC0B-41DA5C483332}"/>
          </ac:spMkLst>
        </pc:spChg>
      </pc:sldChg>
      <pc:sldChg chg="addSp delSp modSp add mod">
        <pc:chgData name="Thomas Pasquier" userId="65a57d93-3594-4ade-85de-8647ad8982c6" providerId="ADAL" clId="{94356053-9A7C-4230-8C04-FECF8687FD08}" dt="2020-08-31T14:32:10.649" v="578" actId="478"/>
        <pc:sldMkLst>
          <pc:docMk/>
          <pc:sldMk cId="3314830419" sldId="393"/>
        </pc:sldMkLst>
        <pc:spChg chg="add mod">
          <ac:chgData name="Thomas Pasquier" userId="65a57d93-3594-4ade-85de-8647ad8982c6" providerId="ADAL" clId="{94356053-9A7C-4230-8C04-FECF8687FD08}" dt="2020-08-31T14:31:56.599" v="575" actId="1076"/>
          <ac:spMkLst>
            <pc:docMk/>
            <pc:sldMk cId="3314830419" sldId="393"/>
            <ac:spMk id="3" creationId="{3F353860-E701-4AE7-906F-914DBBF5C7B9}"/>
          </ac:spMkLst>
        </pc:spChg>
        <pc:spChg chg="add del mod">
          <ac:chgData name="Thomas Pasquier" userId="65a57d93-3594-4ade-85de-8647ad8982c6" providerId="ADAL" clId="{94356053-9A7C-4230-8C04-FECF8687FD08}" dt="2020-08-31T14:32:10.649" v="578" actId="478"/>
          <ac:spMkLst>
            <pc:docMk/>
            <pc:sldMk cId="3314830419" sldId="393"/>
            <ac:spMk id="4" creationId="{141ED302-F9AA-4B9F-B93E-2D14A5869187}"/>
          </ac:spMkLst>
        </pc:spChg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416181727" sldId="393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1740167014" sldId="394"/>
        </pc:sldMkLst>
      </pc:sldChg>
      <pc:sldChg chg="addSp delSp modSp add mod">
        <pc:chgData name="Thomas Pasquier" userId="65a57d93-3594-4ade-85de-8647ad8982c6" providerId="ADAL" clId="{94356053-9A7C-4230-8C04-FECF8687FD08}" dt="2020-08-31T14:37:14.132" v="845" actId="1076"/>
        <pc:sldMkLst>
          <pc:docMk/>
          <pc:sldMk cId="3030295679" sldId="394"/>
        </pc:sldMkLst>
        <pc:spChg chg="add mod">
          <ac:chgData name="Thomas Pasquier" userId="65a57d93-3594-4ade-85de-8647ad8982c6" providerId="ADAL" clId="{94356053-9A7C-4230-8C04-FECF8687FD08}" dt="2020-08-31T14:32:18.991" v="581" actId="1076"/>
          <ac:spMkLst>
            <pc:docMk/>
            <pc:sldMk cId="3030295679" sldId="394"/>
            <ac:spMk id="4" creationId="{082DD42E-13C6-4840-8698-3B4ED918F479}"/>
          </ac:spMkLst>
        </pc:spChg>
        <pc:spChg chg="add del mod">
          <ac:chgData name="Thomas Pasquier" userId="65a57d93-3594-4ade-85de-8647ad8982c6" providerId="ADAL" clId="{94356053-9A7C-4230-8C04-FECF8687FD08}" dt="2020-08-31T14:32:25.223" v="584" actId="478"/>
          <ac:spMkLst>
            <pc:docMk/>
            <pc:sldMk cId="3030295679" sldId="394"/>
            <ac:spMk id="8" creationId="{CF6F9425-6B0A-478F-B97A-449E83F2CEAF}"/>
          </ac:spMkLst>
        </pc:spChg>
        <pc:spChg chg="add mod">
          <ac:chgData name="Thomas Pasquier" userId="65a57d93-3594-4ade-85de-8647ad8982c6" providerId="ADAL" clId="{94356053-9A7C-4230-8C04-FECF8687FD08}" dt="2020-08-31T14:36:55.424" v="836" actId="20577"/>
          <ac:spMkLst>
            <pc:docMk/>
            <pc:sldMk cId="3030295679" sldId="394"/>
            <ac:spMk id="14" creationId="{A1DA58D6-CC15-4B0C-9F99-0F8226AD486A}"/>
          </ac:spMkLst>
        </pc:spChg>
        <pc:spChg chg="add mod">
          <ac:chgData name="Thomas Pasquier" userId="65a57d93-3594-4ade-85de-8647ad8982c6" providerId="ADAL" clId="{94356053-9A7C-4230-8C04-FECF8687FD08}" dt="2020-08-31T14:37:07.757" v="840" actId="1076"/>
          <ac:spMkLst>
            <pc:docMk/>
            <pc:sldMk cId="3030295679" sldId="394"/>
            <ac:spMk id="16" creationId="{B2E21276-A42D-41D2-8D13-04A4392CE185}"/>
          </ac:spMkLst>
        </pc:spChg>
        <pc:spChg chg="add mod">
          <ac:chgData name="Thomas Pasquier" userId="65a57d93-3594-4ade-85de-8647ad8982c6" providerId="ADAL" clId="{94356053-9A7C-4230-8C04-FECF8687FD08}" dt="2020-08-31T14:34:30.728" v="831" actId="20577"/>
          <ac:spMkLst>
            <pc:docMk/>
            <pc:sldMk cId="3030295679" sldId="394"/>
            <ac:spMk id="17" creationId="{F90CE0B9-A94F-4E2C-950E-4BFD09DB1F71}"/>
          </ac:spMkLst>
        </pc:spChg>
        <pc:spChg chg="add mod">
          <ac:chgData name="Thomas Pasquier" userId="65a57d93-3594-4ade-85de-8647ad8982c6" providerId="ADAL" clId="{94356053-9A7C-4230-8C04-FECF8687FD08}" dt="2020-08-31T14:37:14.132" v="845" actId="1076"/>
          <ac:spMkLst>
            <pc:docMk/>
            <pc:sldMk cId="3030295679" sldId="394"/>
            <ac:spMk id="19" creationId="{41069310-7A21-4BEF-9D02-7F067A9DFD0D}"/>
          </ac:spMkLst>
        </pc:spChg>
      </pc:sldChg>
      <pc:sldChg chg="addSp delSp modSp new mod modClrScheme chgLayout">
        <pc:chgData name="Thomas Pasquier" userId="65a57d93-3594-4ade-85de-8647ad8982c6" providerId="ADAL" clId="{94356053-9A7C-4230-8C04-FECF8687FD08}" dt="2020-08-31T14:48:10.434" v="1218" actId="14100"/>
        <pc:sldMkLst>
          <pc:docMk/>
          <pc:sldMk cId="2002294350" sldId="395"/>
        </pc:sldMkLst>
        <pc:spChg chg="add mod">
          <ac:chgData name="Thomas Pasquier" userId="65a57d93-3594-4ade-85de-8647ad8982c6" providerId="ADAL" clId="{94356053-9A7C-4230-8C04-FECF8687FD08}" dt="2020-08-31T14:39:19.081" v="869" actId="20577"/>
          <ac:spMkLst>
            <pc:docMk/>
            <pc:sldMk cId="2002294350" sldId="395"/>
            <ac:spMk id="2" creationId="{2848A6DF-7C72-4277-B856-FE098FC53161}"/>
          </ac:spMkLst>
        </pc:spChg>
        <pc:spChg chg="add mod">
          <ac:chgData name="Thomas Pasquier" userId="65a57d93-3594-4ade-85de-8647ad8982c6" providerId="ADAL" clId="{94356053-9A7C-4230-8C04-FECF8687FD08}" dt="2020-08-31T14:42:17.892" v="1081" actId="27636"/>
          <ac:spMkLst>
            <pc:docMk/>
            <pc:sldMk cId="2002294350" sldId="395"/>
            <ac:spMk id="3" creationId="{809EADAF-02EB-4865-A014-580DF81D9E69}"/>
          </ac:spMkLst>
        </pc:spChg>
        <pc:spChg chg="add mod">
          <ac:chgData name="Thomas Pasquier" userId="65a57d93-3594-4ade-85de-8647ad8982c6" providerId="ADAL" clId="{94356053-9A7C-4230-8C04-FECF8687FD08}" dt="2020-08-31T14:47:23.875" v="1210" actId="20577"/>
          <ac:spMkLst>
            <pc:docMk/>
            <pc:sldMk cId="2002294350" sldId="395"/>
            <ac:spMk id="4" creationId="{5CF8E248-12E9-4B57-91B8-2FB210ADA082}"/>
          </ac:spMkLst>
        </pc:spChg>
        <pc:spChg chg="add del">
          <ac:chgData name="Thomas Pasquier" userId="65a57d93-3594-4ade-85de-8647ad8982c6" providerId="ADAL" clId="{94356053-9A7C-4230-8C04-FECF8687FD08}" dt="2020-08-31T14:42:36.670" v="1084" actId="11529"/>
          <ac:spMkLst>
            <pc:docMk/>
            <pc:sldMk cId="2002294350" sldId="395"/>
            <ac:spMk id="5" creationId="{D46C044E-37BA-49AE-AFF2-23A8CC140C72}"/>
          </ac:spMkLst>
        </pc:spChg>
        <pc:spChg chg="add mod">
          <ac:chgData name="Thomas Pasquier" userId="65a57d93-3594-4ade-85de-8647ad8982c6" providerId="ADAL" clId="{94356053-9A7C-4230-8C04-FECF8687FD08}" dt="2020-08-31T14:44:51.770" v="1147" actId="1076"/>
          <ac:spMkLst>
            <pc:docMk/>
            <pc:sldMk cId="2002294350" sldId="395"/>
            <ac:spMk id="6" creationId="{DD471481-792A-4D46-B025-7A0C513772A0}"/>
          </ac:spMkLst>
        </pc:spChg>
        <pc:spChg chg="add mod">
          <ac:chgData name="Thomas Pasquier" userId="65a57d93-3594-4ade-85de-8647ad8982c6" providerId="ADAL" clId="{94356053-9A7C-4230-8C04-FECF8687FD08}" dt="2020-08-31T14:44:55.571" v="1149" actId="1076"/>
          <ac:spMkLst>
            <pc:docMk/>
            <pc:sldMk cId="2002294350" sldId="395"/>
            <ac:spMk id="8" creationId="{05ADC12D-A480-49FE-A85F-E8E4EDD0F31D}"/>
          </ac:spMkLst>
        </pc:spChg>
        <pc:spChg chg="add mod">
          <ac:chgData name="Thomas Pasquier" userId="65a57d93-3594-4ade-85de-8647ad8982c6" providerId="ADAL" clId="{94356053-9A7C-4230-8C04-FECF8687FD08}" dt="2020-08-31T14:44:58.867" v="1151" actId="1076"/>
          <ac:spMkLst>
            <pc:docMk/>
            <pc:sldMk cId="2002294350" sldId="395"/>
            <ac:spMk id="10" creationId="{4DA30024-B7A9-466F-9B18-05B9B8A1BD8C}"/>
          </ac:spMkLst>
        </pc:spChg>
        <pc:spChg chg="add mod">
          <ac:chgData name="Thomas Pasquier" userId="65a57d93-3594-4ade-85de-8647ad8982c6" providerId="ADAL" clId="{94356053-9A7C-4230-8C04-FECF8687FD08}" dt="2020-08-31T14:46:23.199" v="1162" actId="13822"/>
          <ac:spMkLst>
            <pc:docMk/>
            <pc:sldMk cId="2002294350" sldId="395"/>
            <ac:spMk id="12" creationId="{8EA644EF-EA59-45D5-96ED-D6E846A22A44}"/>
          </ac:spMkLst>
        </pc:spChg>
        <pc:spChg chg="add mod">
          <ac:chgData name="Thomas Pasquier" userId="65a57d93-3594-4ade-85de-8647ad8982c6" providerId="ADAL" clId="{94356053-9A7C-4230-8C04-FECF8687FD08}" dt="2020-08-31T14:46:42.777" v="1191" actId="20577"/>
          <ac:spMkLst>
            <pc:docMk/>
            <pc:sldMk cId="2002294350" sldId="395"/>
            <ac:spMk id="14" creationId="{ED586E87-453F-4772-8668-02958D8942CC}"/>
          </ac:spMkLst>
        </pc:spChg>
        <pc:spChg chg="add mod">
          <ac:chgData name="Thomas Pasquier" userId="65a57d93-3594-4ade-85de-8647ad8982c6" providerId="ADAL" clId="{94356053-9A7C-4230-8C04-FECF8687FD08}" dt="2020-08-31T14:46:50.387" v="1193" actId="1076"/>
          <ac:spMkLst>
            <pc:docMk/>
            <pc:sldMk cId="2002294350" sldId="395"/>
            <ac:spMk id="16" creationId="{3AB663F0-EADF-4B8B-9F23-537637642EAE}"/>
          </ac:spMkLst>
        </pc:spChg>
        <pc:spChg chg="add mod">
          <ac:chgData name="Thomas Pasquier" userId="65a57d93-3594-4ade-85de-8647ad8982c6" providerId="ADAL" clId="{94356053-9A7C-4230-8C04-FECF8687FD08}" dt="2020-08-31T14:47:12.842" v="1207" actId="1076"/>
          <ac:spMkLst>
            <pc:docMk/>
            <pc:sldMk cId="2002294350" sldId="395"/>
            <ac:spMk id="17" creationId="{4A9A6062-6B0E-48DA-A551-EF75332F03C1}"/>
          </ac:spMkLst>
        </pc:spChg>
        <pc:cxnChg chg="add mod">
          <ac:chgData name="Thomas Pasquier" userId="65a57d93-3594-4ade-85de-8647ad8982c6" providerId="ADAL" clId="{94356053-9A7C-4230-8C04-FECF8687FD08}" dt="2020-08-31T14:47:32.449" v="1212" actId="13822"/>
          <ac:cxnSpMkLst>
            <pc:docMk/>
            <pc:sldMk cId="2002294350" sldId="395"/>
            <ac:cxnSpMk id="19" creationId="{059925CD-5322-477A-AF35-18E8894372E1}"/>
          </ac:cxnSpMkLst>
        </pc:cxnChg>
        <pc:cxnChg chg="add mod">
          <ac:chgData name="Thomas Pasquier" userId="65a57d93-3594-4ade-85de-8647ad8982c6" providerId="ADAL" clId="{94356053-9A7C-4230-8C04-FECF8687FD08}" dt="2020-08-31T14:47:49.704" v="1215" actId="13822"/>
          <ac:cxnSpMkLst>
            <pc:docMk/>
            <pc:sldMk cId="2002294350" sldId="395"/>
            <ac:cxnSpMk id="21" creationId="{FB193D9C-F790-422B-B523-BB30DE55B095}"/>
          </ac:cxnSpMkLst>
        </pc:cxnChg>
        <pc:cxnChg chg="add mod">
          <ac:chgData name="Thomas Pasquier" userId="65a57d93-3594-4ade-85de-8647ad8982c6" providerId="ADAL" clId="{94356053-9A7C-4230-8C04-FECF8687FD08}" dt="2020-08-31T14:48:10.434" v="1218" actId="14100"/>
          <ac:cxnSpMkLst>
            <pc:docMk/>
            <pc:sldMk cId="2002294350" sldId="395"/>
            <ac:cxnSpMk id="23" creationId="{5FF3BDFE-B882-4D9B-BE04-0691353D28C4}"/>
          </ac:cxnSpMkLst>
        </pc:cxnChg>
      </pc:sldChg>
      <pc:sldChg chg="new del">
        <pc:chgData name="Thomas Pasquier" userId="65a57d93-3594-4ade-85de-8647ad8982c6" providerId="ADAL" clId="{94356053-9A7C-4230-8C04-FECF8687FD08}" dt="2020-08-31T14:39:07.683" v="847" actId="47"/>
        <pc:sldMkLst>
          <pc:docMk/>
          <pc:sldMk cId="2846187911" sldId="395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873782959" sldId="395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89055588" sldId="396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353666703" sldId="397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2185184214" sldId="398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619251659" sldId="399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2047062216" sldId="400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1873631347" sldId="401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554661473" sldId="402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520830451" sldId="403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2401707025" sldId="404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94356053-9A7C-4230-8C04-FECF8687FD08}" dt="2020-08-31T14:11:18.563" v="0" actId="47"/>
        <pc:sldMkLst>
          <pc:docMk/>
          <pc:sldMk cId="3180966785" sldId="406"/>
        </pc:sldMkLst>
      </pc:sldChg>
    </pc:docChg>
  </pc:docChgLst>
  <pc:docChgLst>
    <pc:chgData name="Thomas Pasquier" userId="65a57d93-3594-4ade-85de-8647ad8982c6" providerId="ADAL" clId="{A21C308B-40CB-4CAE-9235-43819F1CC658}"/>
    <pc:docChg chg="custSel addSld delSld modSld sldOrd">
      <pc:chgData name="Thomas Pasquier" userId="65a57d93-3594-4ade-85de-8647ad8982c6" providerId="ADAL" clId="{A21C308B-40CB-4CAE-9235-43819F1CC658}" dt="2020-08-29T06:59:41.099" v="195" actId="47"/>
      <pc:docMkLst>
        <pc:docMk/>
      </pc:docMkLst>
      <pc:sldChg chg="add del">
        <pc:chgData name="Thomas Pasquier" userId="65a57d93-3594-4ade-85de-8647ad8982c6" providerId="ADAL" clId="{A21C308B-40CB-4CAE-9235-43819F1CC658}" dt="2020-08-28T13:25:49.303" v="134"/>
        <pc:sldMkLst>
          <pc:docMk/>
          <pc:sldMk cId="3038245579" sldId="257"/>
        </pc:sldMkLst>
      </pc:sldChg>
      <pc:sldChg chg="del">
        <pc:chgData name="Thomas Pasquier" userId="65a57d93-3594-4ade-85de-8647ad8982c6" providerId="ADAL" clId="{A21C308B-40CB-4CAE-9235-43819F1CC658}" dt="2020-08-28T13:07:25.885" v="0" actId="47"/>
        <pc:sldMkLst>
          <pc:docMk/>
          <pc:sldMk cId="0" sldId="260"/>
        </pc:sldMkLst>
      </pc:sldChg>
      <pc:sldChg chg="del">
        <pc:chgData name="Thomas Pasquier" userId="65a57d93-3594-4ade-85de-8647ad8982c6" providerId="ADAL" clId="{A21C308B-40CB-4CAE-9235-43819F1CC658}" dt="2020-08-28T13:08:30.995" v="5" actId="47"/>
        <pc:sldMkLst>
          <pc:docMk/>
          <pc:sldMk cId="1597173528" sldId="359"/>
        </pc:sldMkLst>
      </pc:sldChg>
      <pc:sldChg chg="del">
        <pc:chgData name="Thomas Pasquier" userId="65a57d93-3594-4ade-85de-8647ad8982c6" providerId="ADAL" clId="{A21C308B-40CB-4CAE-9235-43819F1CC658}" dt="2020-08-28T13:08:41.878" v="6" actId="47"/>
        <pc:sldMkLst>
          <pc:docMk/>
          <pc:sldMk cId="1654537493" sldId="360"/>
        </pc:sldMkLst>
      </pc:sldChg>
      <pc:sldChg chg="del">
        <pc:chgData name="Thomas Pasquier" userId="65a57d93-3594-4ade-85de-8647ad8982c6" providerId="ADAL" clId="{A21C308B-40CB-4CAE-9235-43819F1CC658}" dt="2020-08-28T13:08:47.773" v="7" actId="47"/>
        <pc:sldMkLst>
          <pc:docMk/>
          <pc:sldMk cId="1841149415" sldId="361"/>
        </pc:sldMkLst>
      </pc:sldChg>
      <pc:sldChg chg="modSp add mod">
        <pc:chgData name="Thomas Pasquier" userId="65a57d93-3594-4ade-85de-8647ad8982c6" providerId="ADAL" clId="{A21C308B-40CB-4CAE-9235-43819F1CC658}" dt="2020-08-28T13:25:13.537" v="110" actId="6549"/>
        <pc:sldMkLst>
          <pc:docMk/>
          <pc:sldMk cId="2375385487" sldId="361"/>
        </pc:sldMkLst>
        <pc:spChg chg="mod">
          <ac:chgData name="Thomas Pasquier" userId="65a57d93-3594-4ade-85de-8647ad8982c6" providerId="ADAL" clId="{A21C308B-40CB-4CAE-9235-43819F1CC658}" dt="2020-08-28T13:25:13.537" v="110" actId="6549"/>
          <ac:spMkLst>
            <pc:docMk/>
            <pc:sldMk cId="2375385487" sldId="361"/>
            <ac:spMk id="4" creationId="{064D8D26-B133-4846-8DD0-D46F81284C5A}"/>
          </ac:spMkLst>
        </pc:spChg>
      </pc:sldChg>
      <pc:sldChg chg="del">
        <pc:chgData name="Thomas Pasquier" userId="65a57d93-3594-4ade-85de-8647ad8982c6" providerId="ADAL" clId="{A21C308B-40CB-4CAE-9235-43819F1CC658}" dt="2020-08-28T13:08:48.430" v="8" actId="47"/>
        <pc:sldMkLst>
          <pc:docMk/>
          <pc:sldMk cId="2103611487" sldId="362"/>
        </pc:sldMkLst>
      </pc:sldChg>
      <pc:sldChg chg="del">
        <pc:chgData name="Thomas Pasquier" userId="65a57d93-3594-4ade-85de-8647ad8982c6" providerId="ADAL" clId="{A21C308B-40CB-4CAE-9235-43819F1CC658}" dt="2020-08-28T13:08:49.649" v="9" actId="47"/>
        <pc:sldMkLst>
          <pc:docMk/>
          <pc:sldMk cId="1988008811" sldId="363"/>
        </pc:sldMkLst>
      </pc:sldChg>
      <pc:sldChg chg="del">
        <pc:chgData name="Thomas Pasquier" userId="65a57d93-3594-4ade-85de-8647ad8982c6" providerId="ADAL" clId="{A21C308B-40CB-4CAE-9235-43819F1CC658}" dt="2020-08-28T13:08:50.599" v="10" actId="47"/>
        <pc:sldMkLst>
          <pc:docMk/>
          <pc:sldMk cId="1823683025" sldId="364"/>
        </pc:sldMkLst>
      </pc:sldChg>
      <pc:sldChg chg="modSp del mod">
        <pc:chgData name="Thomas Pasquier" userId="65a57d93-3594-4ade-85de-8647ad8982c6" providerId="ADAL" clId="{A21C308B-40CB-4CAE-9235-43819F1CC658}" dt="2020-08-28T13:27:28.760" v="140" actId="47"/>
        <pc:sldMkLst>
          <pc:docMk/>
          <pc:sldMk cId="3159698890" sldId="366"/>
        </pc:sldMkLst>
        <pc:spChg chg="mod">
          <ac:chgData name="Thomas Pasquier" userId="65a57d93-3594-4ade-85de-8647ad8982c6" providerId="ADAL" clId="{A21C308B-40CB-4CAE-9235-43819F1CC658}" dt="2020-08-28T13:09:02.896" v="12" actId="6549"/>
          <ac:spMkLst>
            <pc:docMk/>
            <pc:sldMk cId="3159698890" sldId="366"/>
            <ac:spMk id="2" creationId="{987BD239-291C-43FF-950F-9B49757DF6E9}"/>
          </ac:spMkLst>
        </pc:spChg>
      </pc:sldChg>
      <pc:sldChg chg="del">
        <pc:chgData name="Thomas Pasquier" userId="65a57d93-3594-4ade-85de-8647ad8982c6" providerId="ADAL" clId="{A21C308B-40CB-4CAE-9235-43819F1CC658}" dt="2020-08-28T13:08:51.692" v="11" actId="47"/>
        <pc:sldMkLst>
          <pc:docMk/>
          <pc:sldMk cId="1950275982" sldId="367"/>
        </pc:sldMkLst>
      </pc:sldChg>
      <pc:sldChg chg="del">
        <pc:chgData name="Thomas Pasquier" userId="65a57d93-3594-4ade-85de-8647ad8982c6" providerId="ADAL" clId="{A21C308B-40CB-4CAE-9235-43819F1CC658}" dt="2020-08-28T13:27:30.470" v="141" actId="47"/>
        <pc:sldMkLst>
          <pc:docMk/>
          <pc:sldMk cId="3914784996" sldId="368"/>
        </pc:sldMkLst>
      </pc:sldChg>
      <pc:sldChg chg="del">
        <pc:chgData name="Thomas Pasquier" userId="65a57d93-3594-4ade-85de-8647ad8982c6" providerId="ADAL" clId="{A21C308B-40CB-4CAE-9235-43819F1CC658}" dt="2020-08-28T13:28:13.893" v="147" actId="47"/>
        <pc:sldMkLst>
          <pc:docMk/>
          <pc:sldMk cId="620213205" sldId="370"/>
        </pc:sldMkLst>
      </pc:sldChg>
      <pc:sldChg chg="del">
        <pc:chgData name="Thomas Pasquier" userId="65a57d93-3594-4ade-85de-8647ad8982c6" providerId="ADAL" clId="{A21C308B-40CB-4CAE-9235-43819F1CC658}" dt="2020-08-28T13:09:40" v="13" actId="47"/>
        <pc:sldMkLst>
          <pc:docMk/>
          <pc:sldMk cId="520791193" sldId="372"/>
        </pc:sldMkLst>
      </pc:sldChg>
      <pc:sldChg chg="del">
        <pc:chgData name="Thomas Pasquier" userId="65a57d93-3594-4ade-85de-8647ad8982c6" providerId="ADAL" clId="{A21C308B-40CB-4CAE-9235-43819F1CC658}" dt="2020-08-28T13:09:40.744" v="14" actId="47"/>
        <pc:sldMkLst>
          <pc:docMk/>
          <pc:sldMk cId="2765594495" sldId="373"/>
        </pc:sldMkLst>
      </pc:sldChg>
      <pc:sldChg chg="del">
        <pc:chgData name="Thomas Pasquier" userId="65a57d93-3594-4ade-85de-8647ad8982c6" providerId="ADAL" clId="{A21C308B-40CB-4CAE-9235-43819F1CC658}" dt="2020-08-28T13:09:41.849" v="16" actId="47"/>
        <pc:sldMkLst>
          <pc:docMk/>
          <pc:sldMk cId="4034433759" sldId="374"/>
        </pc:sldMkLst>
      </pc:sldChg>
      <pc:sldChg chg="del">
        <pc:chgData name="Thomas Pasquier" userId="65a57d93-3594-4ade-85de-8647ad8982c6" providerId="ADAL" clId="{A21C308B-40CB-4CAE-9235-43819F1CC658}" dt="2020-08-28T13:09:41.249" v="15" actId="47"/>
        <pc:sldMkLst>
          <pc:docMk/>
          <pc:sldMk cId="2484144083" sldId="375"/>
        </pc:sldMkLst>
      </pc:sldChg>
      <pc:sldChg chg="del">
        <pc:chgData name="Thomas Pasquier" userId="65a57d93-3594-4ade-85de-8647ad8982c6" providerId="ADAL" clId="{A21C308B-40CB-4CAE-9235-43819F1CC658}" dt="2020-08-28T13:09:42.969" v="17" actId="47"/>
        <pc:sldMkLst>
          <pc:docMk/>
          <pc:sldMk cId="2477843633" sldId="377"/>
        </pc:sldMkLst>
      </pc:sldChg>
      <pc:sldChg chg="del">
        <pc:chgData name="Thomas Pasquier" userId="65a57d93-3594-4ade-85de-8647ad8982c6" providerId="ADAL" clId="{A21C308B-40CB-4CAE-9235-43819F1CC658}" dt="2020-08-28T13:09:44.925" v="18" actId="47"/>
        <pc:sldMkLst>
          <pc:docMk/>
          <pc:sldMk cId="1893810100" sldId="378"/>
        </pc:sldMkLst>
      </pc:sldChg>
      <pc:sldChg chg="delSp del mod">
        <pc:chgData name="Thomas Pasquier" userId="65a57d93-3594-4ade-85de-8647ad8982c6" providerId="ADAL" clId="{A21C308B-40CB-4CAE-9235-43819F1CC658}" dt="2020-08-28T13:28:14.572" v="148" actId="47"/>
        <pc:sldMkLst>
          <pc:docMk/>
          <pc:sldMk cId="658031366" sldId="379"/>
        </pc:sldMkLst>
        <pc:spChg chg="del">
          <ac:chgData name="Thomas Pasquier" userId="65a57d93-3594-4ade-85de-8647ad8982c6" providerId="ADAL" clId="{A21C308B-40CB-4CAE-9235-43819F1CC658}" dt="2020-08-28T13:25:57.244" v="135" actId="478"/>
          <ac:spMkLst>
            <pc:docMk/>
            <pc:sldMk cId="658031366" sldId="379"/>
            <ac:spMk id="5" creationId="{D8E0956A-AB2E-4181-8373-A7CA72F36849}"/>
          </ac:spMkLst>
        </pc:spChg>
      </pc:sldChg>
      <pc:sldChg chg="del">
        <pc:chgData name="Thomas Pasquier" userId="65a57d93-3594-4ade-85de-8647ad8982c6" providerId="ADAL" clId="{A21C308B-40CB-4CAE-9235-43819F1CC658}" dt="2020-08-28T13:09:57.472" v="21" actId="47"/>
        <pc:sldMkLst>
          <pc:docMk/>
          <pc:sldMk cId="2865559184" sldId="380"/>
        </pc:sldMkLst>
      </pc:sldChg>
      <pc:sldChg chg="del">
        <pc:chgData name="Thomas Pasquier" userId="65a57d93-3594-4ade-85de-8647ad8982c6" providerId="ADAL" clId="{A21C308B-40CB-4CAE-9235-43819F1CC658}" dt="2020-08-28T13:09:51.012" v="19" actId="47"/>
        <pc:sldMkLst>
          <pc:docMk/>
          <pc:sldMk cId="3109884526" sldId="381"/>
        </pc:sldMkLst>
      </pc:sldChg>
      <pc:sldChg chg="del">
        <pc:chgData name="Thomas Pasquier" userId="65a57d93-3594-4ade-85de-8647ad8982c6" providerId="ADAL" clId="{A21C308B-40CB-4CAE-9235-43819F1CC658}" dt="2020-08-28T13:09:51.683" v="20" actId="47"/>
        <pc:sldMkLst>
          <pc:docMk/>
          <pc:sldMk cId="1956866993" sldId="382"/>
        </pc:sldMkLst>
      </pc:sldChg>
      <pc:sldChg chg="del">
        <pc:chgData name="Thomas Pasquier" userId="65a57d93-3594-4ade-85de-8647ad8982c6" providerId="ADAL" clId="{A21C308B-40CB-4CAE-9235-43819F1CC658}" dt="2020-08-28T13:29:19.916" v="163" actId="47"/>
        <pc:sldMkLst>
          <pc:docMk/>
          <pc:sldMk cId="2371069235" sldId="383"/>
        </pc:sldMkLst>
      </pc:sldChg>
      <pc:sldChg chg="del">
        <pc:chgData name="Thomas Pasquier" userId="65a57d93-3594-4ade-85de-8647ad8982c6" providerId="ADAL" clId="{A21C308B-40CB-4CAE-9235-43819F1CC658}" dt="2020-08-28T13:29:21.363" v="164" actId="47"/>
        <pc:sldMkLst>
          <pc:docMk/>
          <pc:sldMk cId="1872880996" sldId="384"/>
        </pc:sldMkLst>
      </pc:sldChg>
      <pc:sldChg chg="del">
        <pc:chgData name="Thomas Pasquier" userId="65a57d93-3594-4ade-85de-8647ad8982c6" providerId="ADAL" clId="{A21C308B-40CB-4CAE-9235-43819F1CC658}" dt="2020-08-28T13:07:35.176" v="1" actId="47"/>
        <pc:sldMkLst>
          <pc:docMk/>
          <pc:sldMk cId="3685327184" sldId="385"/>
        </pc:sldMkLst>
      </pc:sldChg>
      <pc:sldChg chg="delSp modSp add mod">
        <pc:chgData name="Thomas Pasquier" userId="65a57d93-3594-4ade-85de-8647ad8982c6" providerId="ADAL" clId="{A21C308B-40CB-4CAE-9235-43819F1CC658}" dt="2020-08-28T13:29:14.110" v="162" actId="478"/>
        <pc:sldMkLst>
          <pc:docMk/>
          <pc:sldMk cId="119521061" sldId="386"/>
        </pc:sldMkLst>
        <pc:spChg chg="mod">
          <ac:chgData name="Thomas Pasquier" userId="65a57d93-3594-4ade-85de-8647ad8982c6" providerId="ADAL" clId="{A21C308B-40CB-4CAE-9235-43819F1CC658}" dt="2020-08-28T13:29:10.004" v="161" actId="20577"/>
          <ac:spMkLst>
            <pc:docMk/>
            <pc:sldMk cId="119521061" sldId="386"/>
            <ac:spMk id="4" creationId="{B3923E5E-9B8A-47F3-B66C-E04ADCDA2B65}"/>
          </ac:spMkLst>
        </pc:spChg>
        <pc:spChg chg="del">
          <ac:chgData name="Thomas Pasquier" userId="65a57d93-3594-4ade-85de-8647ad8982c6" providerId="ADAL" clId="{A21C308B-40CB-4CAE-9235-43819F1CC658}" dt="2020-08-28T13:29:14.110" v="162" actId="478"/>
          <ac:spMkLst>
            <pc:docMk/>
            <pc:sldMk cId="119521061" sldId="386"/>
            <ac:spMk id="5" creationId="{285C5B25-EF4A-475D-8C27-366C20B8420C}"/>
          </ac:spMkLst>
        </pc:spChg>
      </pc:sldChg>
      <pc:sldChg chg="del">
        <pc:chgData name="Thomas Pasquier" userId="65a57d93-3594-4ade-85de-8647ad8982c6" providerId="ADAL" clId="{A21C308B-40CB-4CAE-9235-43819F1CC658}" dt="2020-08-28T13:29:01.801" v="149" actId="2696"/>
        <pc:sldMkLst>
          <pc:docMk/>
          <pc:sldMk cId="3068872038" sldId="386"/>
        </pc:sldMkLst>
      </pc:sldChg>
      <pc:sldChg chg="add">
        <pc:chgData name="Thomas Pasquier" userId="65a57d93-3594-4ade-85de-8647ad8982c6" providerId="ADAL" clId="{A21C308B-40CB-4CAE-9235-43819F1CC658}" dt="2020-08-28T13:29:04.887" v="150"/>
        <pc:sldMkLst>
          <pc:docMk/>
          <pc:sldMk cId="411279874" sldId="387"/>
        </pc:sldMkLst>
      </pc:sldChg>
      <pc:sldChg chg="modSp del mod">
        <pc:chgData name="Thomas Pasquier" userId="65a57d93-3594-4ade-85de-8647ad8982c6" providerId="ADAL" clId="{A21C308B-40CB-4CAE-9235-43819F1CC658}" dt="2020-08-28T13:29:01.801" v="149" actId="2696"/>
        <pc:sldMkLst>
          <pc:docMk/>
          <pc:sldMk cId="3521184760" sldId="387"/>
        </pc:sldMkLst>
        <pc:spChg chg="mod">
          <ac:chgData name="Thomas Pasquier" userId="65a57d93-3594-4ade-85de-8647ad8982c6" providerId="ADAL" clId="{A21C308B-40CB-4CAE-9235-43819F1CC658}" dt="2020-08-28T13:10:47.967" v="51" actId="6549"/>
          <ac:spMkLst>
            <pc:docMk/>
            <pc:sldMk cId="3521184760" sldId="387"/>
            <ac:spMk id="5" creationId="{313F7715-4CCD-49CD-A012-727352387FC0}"/>
          </ac:spMkLst>
        </pc:spChg>
      </pc:sldChg>
      <pc:sldChg chg="del">
        <pc:chgData name="Thomas Pasquier" userId="65a57d93-3594-4ade-85de-8647ad8982c6" providerId="ADAL" clId="{A21C308B-40CB-4CAE-9235-43819F1CC658}" dt="2020-08-28T13:07:43.851" v="2" actId="47"/>
        <pc:sldMkLst>
          <pc:docMk/>
          <pc:sldMk cId="237104731" sldId="388"/>
        </pc:sldMkLst>
      </pc:sldChg>
      <pc:sldChg chg="del">
        <pc:chgData name="Thomas Pasquier" userId="65a57d93-3594-4ade-85de-8647ad8982c6" providerId="ADAL" clId="{A21C308B-40CB-4CAE-9235-43819F1CC658}" dt="2020-08-28T13:29:21.663" v="165" actId="47"/>
        <pc:sldMkLst>
          <pc:docMk/>
          <pc:sldMk cId="1885858257" sldId="389"/>
        </pc:sldMkLst>
      </pc:sldChg>
      <pc:sldChg chg="delSp del mod">
        <pc:chgData name="Thomas Pasquier" userId="65a57d93-3594-4ade-85de-8647ad8982c6" providerId="ADAL" clId="{A21C308B-40CB-4CAE-9235-43819F1CC658}" dt="2020-08-28T13:29:23.090" v="166" actId="47"/>
        <pc:sldMkLst>
          <pc:docMk/>
          <pc:sldMk cId="55551343" sldId="390"/>
        </pc:sldMkLst>
        <pc:spChg chg="del">
          <ac:chgData name="Thomas Pasquier" userId="65a57d93-3594-4ade-85de-8647ad8982c6" providerId="ADAL" clId="{A21C308B-40CB-4CAE-9235-43819F1CC658}" dt="2020-08-28T13:11:16.804" v="53" actId="478"/>
          <ac:spMkLst>
            <pc:docMk/>
            <pc:sldMk cId="55551343" sldId="390"/>
            <ac:spMk id="5" creationId="{1ADB723D-499B-4223-A93C-2CC51367D00A}"/>
          </ac:spMkLst>
        </pc:spChg>
      </pc:sldChg>
      <pc:sldChg chg="del">
        <pc:chgData name="Thomas Pasquier" userId="65a57d93-3594-4ade-85de-8647ad8982c6" providerId="ADAL" clId="{A21C308B-40CB-4CAE-9235-43819F1CC658}" dt="2020-08-28T13:26:22.451" v="136" actId="47"/>
        <pc:sldMkLst>
          <pc:docMk/>
          <pc:sldMk cId="3550810664" sldId="392"/>
        </pc:sldMkLst>
      </pc:sldChg>
      <pc:sldChg chg="modSp mod">
        <pc:chgData name="Thomas Pasquier" userId="65a57d93-3594-4ade-85de-8647ad8982c6" providerId="ADAL" clId="{A21C308B-40CB-4CAE-9235-43819F1CC658}" dt="2020-08-28T13:26:31.762" v="138" actId="20577"/>
        <pc:sldMkLst>
          <pc:docMk/>
          <pc:sldMk cId="3416181727" sldId="393"/>
        </pc:sldMkLst>
        <pc:spChg chg="mod">
          <ac:chgData name="Thomas Pasquier" userId="65a57d93-3594-4ade-85de-8647ad8982c6" providerId="ADAL" clId="{A21C308B-40CB-4CAE-9235-43819F1CC658}" dt="2020-08-28T13:26:31.762" v="138" actId="20577"/>
          <ac:spMkLst>
            <pc:docMk/>
            <pc:sldMk cId="3416181727" sldId="393"/>
            <ac:spMk id="3" creationId="{4C7B5F2A-3F89-4959-A826-CED97086B95D}"/>
          </ac:spMkLst>
        </pc:spChg>
      </pc:sldChg>
      <pc:sldChg chg="modSp mod ord">
        <pc:chgData name="Thomas Pasquier" userId="65a57d93-3594-4ade-85de-8647ad8982c6" providerId="ADAL" clId="{A21C308B-40CB-4CAE-9235-43819F1CC658}" dt="2020-08-29T06:59:27.871" v="193"/>
        <pc:sldMkLst>
          <pc:docMk/>
          <pc:sldMk cId="3520830451" sldId="403"/>
        </pc:sldMkLst>
        <pc:spChg chg="mod">
          <ac:chgData name="Thomas Pasquier" userId="65a57d93-3594-4ade-85de-8647ad8982c6" providerId="ADAL" clId="{A21C308B-40CB-4CAE-9235-43819F1CC658}" dt="2020-08-29T06:59:27.871" v="193"/>
          <ac:spMkLst>
            <pc:docMk/>
            <pc:sldMk cId="3520830451" sldId="403"/>
            <ac:spMk id="3" creationId="{91CFFCC4-371E-46C1-B90F-B8421470918A}"/>
          </ac:spMkLst>
        </pc:spChg>
      </pc:sldChg>
      <pc:sldChg chg="modSp mod">
        <pc:chgData name="Thomas Pasquier" userId="65a57d93-3594-4ade-85de-8647ad8982c6" providerId="ADAL" clId="{A21C308B-40CB-4CAE-9235-43819F1CC658}" dt="2020-08-28T13:13:11.468" v="80" actId="20577"/>
        <pc:sldMkLst>
          <pc:docMk/>
          <pc:sldMk cId="2401707025" sldId="404"/>
        </pc:sldMkLst>
        <pc:spChg chg="mod">
          <ac:chgData name="Thomas Pasquier" userId="65a57d93-3594-4ade-85de-8647ad8982c6" providerId="ADAL" clId="{A21C308B-40CB-4CAE-9235-43819F1CC658}" dt="2020-08-28T13:13:11.468" v="80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addSp delSp modSp new del mod modClrScheme chgLayout">
        <pc:chgData name="Thomas Pasquier" userId="65a57d93-3594-4ade-85de-8647ad8982c6" providerId="ADAL" clId="{A21C308B-40CB-4CAE-9235-43819F1CC658}" dt="2020-08-28T13:27:28.119" v="139" actId="47"/>
        <pc:sldMkLst>
          <pc:docMk/>
          <pc:sldMk cId="1079184590" sldId="405"/>
        </pc:sldMkLst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2" creationId="{79A4A318-3C38-48AF-874E-4B7F00F85108}"/>
          </ac:spMkLst>
        </pc:spChg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3" creationId="{C284D522-543A-4A30-BC04-5784B579820F}"/>
          </ac:spMkLst>
        </pc:spChg>
        <pc:spChg chg="add mod ord">
          <ac:chgData name="Thomas Pasquier" userId="65a57d93-3594-4ade-85de-8647ad8982c6" providerId="ADAL" clId="{A21C308B-40CB-4CAE-9235-43819F1CC658}" dt="2020-08-28T13:25:30.101" v="131" actId="20577"/>
          <ac:spMkLst>
            <pc:docMk/>
            <pc:sldMk cId="1079184590" sldId="405"/>
            <ac:spMk id="4" creationId="{78745020-5EF8-49F7-B5AC-395372D10210}"/>
          </ac:spMkLst>
        </pc:spChg>
        <pc:spChg chg="add del mod ord">
          <ac:chgData name="Thomas Pasquier" userId="65a57d93-3594-4ade-85de-8647ad8982c6" providerId="ADAL" clId="{A21C308B-40CB-4CAE-9235-43819F1CC658}" dt="2020-08-28T13:25:32.957" v="132" actId="478"/>
          <ac:spMkLst>
            <pc:docMk/>
            <pc:sldMk cId="1079184590" sldId="405"/>
            <ac:spMk id="5" creationId="{12881EC7-EEDB-492E-BCC3-E88C31022E51}"/>
          </ac:spMkLst>
        </pc:spChg>
      </pc:sldChg>
      <pc:sldChg chg="add ord">
        <pc:chgData name="Thomas Pasquier" userId="65a57d93-3594-4ade-85de-8647ad8982c6" providerId="ADAL" clId="{A21C308B-40CB-4CAE-9235-43819F1CC658}" dt="2020-08-28T13:27:59.577" v="146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A21C308B-40CB-4CAE-9235-43819F1CC658}" dt="2020-08-28T13:08:30.193" v="4" actId="47"/>
        <pc:sldMkLst>
          <pc:docMk/>
          <pc:sldMk cId="3650938304" sldId="405"/>
        </pc:sldMkLst>
      </pc:sldChg>
      <pc:sldChg chg="del">
        <pc:chgData name="Thomas Pasquier" userId="65a57d93-3594-4ade-85de-8647ad8982c6" providerId="ADAL" clId="{A21C308B-40CB-4CAE-9235-43819F1CC658}" dt="2020-08-28T13:11:03.455" v="52" actId="47"/>
        <pc:sldMkLst>
          <pc:docMk/>
          <pc:sldMk cId="251154799" sldId="406"/>
        </pc:sldMkLst>
      </pc:sldChg>
      <pc:sldChg chg="modSp add mod">
        <pc:chgData name="Thomas Pasquier" userId="65a57d93-3594-4ade-85de-8647ad8982c6" providerId="ADAL" clId="{A21C308B-40CB-4CAE-9235-43819F1CC658}" dt="2020-08-28T13:29:46.326" v="170" actId="207"/>
        <pc:sldMkLst>
          <pc:docMk/>
          <pc:sldMk cId="3180966785" sldId="406"/>
        </pc:sldMkLst>
        <pc:spChg chg="mod">
          <ac:chgData name="Thomas Pasquier" userId="65a57d93-3594-4ade-85de-8647ad8982c6" providerId="ADAL" clId="{A21C308B-40CB-4CAE-9235-43819F1CC658}" dt="2020-08-28T13:29:46.326" v="170" actId="207"/>
          <ac:spMkLst>
            <pc:docMk/>
            <pc:sldMk cId="3180966785" sldId="406"/>
            <ac:spMk id="5" creationId="{AF86CE86-6784-4E26-86F2-D097BA60047C}"/>
          </ac:spMkLst>
        </pc:spChg>
      </pc:sldChg>
      <pc:sldChg chg="del">
        <pc:chgData name="Thomas Pasquier" userId="65a57d93-3594-4ade-85de-8647ad8982c6" providerId="ADAL" clId="{A21C308B-40CB-4CAE-9235-43819F1CC658}" dt="2020-08-28T13:08:17.078" v="3" actId="47"/>
        <pc:sldMkLst>
          <pc:docMk/>
          <pc:sldMk cId="1450562733" sldId="407"/>
        </pc:sldMkLst>
      </pc:sldChg>
      <pc:sldChg chg="add del">
        <pc:chgData name="Thomas Pasquier" userId="65a57d93-3594-4ade-85de-8647ad8982c6" providerId="ADAL" clId="{A21C308B-40CB-4CAE-9235-43819F1CC658}" dt="2020-08-29T06:59:41.099" v="195" actId="47"/>
        <pc:sldMkLst>
          <pc:docMk/>
          <pc:sldMk cId="3024365468" sldId="407"/>
        </pc:sldMkLst>
      </pc:sldChg>
      <pc:sldChg chg="del">
        <pc:chgData name="Thomas Pasquier" userId="65a57d93-3594-4ade-85de-8647ad8982c6" providerId="ADAL" clId="{A21C308B-40CB-4CAE-9235-43819F1CC658}" dt="2020-08-28T13:23:38.329" v="81" actId="47"/>
        <pc:sldMkLst>
          <pc:docMk/>
          <pc:sldMk cId="3212144590" sldId="408"/>
        </pc:sldMkLst>
      </pc:sldChg>
      <pc:sldChg chg="del">
        <pc:chgData name="Thomas Pasquier" userId="65a57d93-3594-4ade-85de-8647ad8982c6" providerId="ADAL" clId="{A21C308B-40CB-4CAE-9235-43819F1CC658}" dt="2020-08-28T13:25:16.754" v="111" actId="47"/>
        <pc:sldMkLst>
          <pc:docMk/>
          <pc:sldMk cId="1512720457" sldId="4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CA71D4C-4E38-4C89-BA97-B1164C562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DF8A60B-18B3-4375-8126-BA1CAD983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D0CA07-D562-4C40-91D0-B5D7D2A7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0FA054-D85A-4698-B6FD-DEAB1EBB1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13CC3-B662-4B3A-A205-A8D9CDF0B8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725C-AAE9-4CDB-935D-B0DA1E354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2BAE0BB-4BE9-4013-AF3D-6E35AC4026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37F3769-E705-45F8-B619-2787E8777E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FDD3E05-6D12-46A2-94B1-792D69D6D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CC63C9E-7E1E-4F20-85EA-9038E01282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8CC2A1-E9A8-4F00-A0F1-04D3A857FD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Systems &amp; Software Security</a:t>
            </a:r>
            <a:br>
              <a:rPr lang="en-US" dirty="0"/>
            </a:br>
            <a:r>
              <a:rPr lang="en-US" sz="2800" dirty="0"/>
              <a:t>COMSM0050</a:t>
            </a:r>
            <a:br>
              <a:rPr lang="en-US" sz="2800" dirty="0"/>
            </a:br>
            <a:r>
              <a:rPr lang="en-US" sz="2800" dirty="0"/>
              <a:t>2020/2021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4806997" y="3348414"/>
            <a:ext cx="1694725" cy="3848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Dispatcher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3479113" y="2551579"/>
            <a:ext cx="826461" cy="388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Trusty Driver</a:t>
            </a:r>
            <a:endParaRPr lang="en-GB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3970090" y="2147573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2887714" y="216263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1867786" y="2161141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5092186" y="213470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6209653" y="2165847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4049530" y="2783365"/>
            <a:ext cx="600281" cy="91465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5654360" y="3095550"/>
            <a:ext cx="0" cy="2528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892344" y="2342060"/>
            <a:ext cx="358833" cy="209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168801" y="2357125"/>
            <a:ext cx="723543" cy="194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148873" y="2355628"/>
            <a:ext cx="1743471" cy="19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5373273" y="2329195"/>
            <a:ext cx="281087" cy="135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5654360" y="2360334"/>
            <a:ext cx="836380" cy="10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B358CC-EEBF-4154-96BB-A1438D2BCE66}"/>
              </a:ext>
            </a:extLst>
          </p:cNvPr>
          <p:cNvCxnSpPr>
            <a:cxnSpLocks/>
          </p:cNvCxnSpPr>
          <p:nvPr/>
        </p:nvCxnSpPr>
        <p:spPr>
          <a:xfrm flipV="1">
            <a:off x="4141602" y="1978188"/>
            <a:ext cx="795723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8187A6-D401-4D8C-9A9F-053634E816CB}"/>
              </a:ext>
            </a:extLst>
          </p:cNvPr>
          <p:cNvCxnSpPr>
            <a:cxnSpLocks/>
          </p:cNvCxnSpPr>
          <p:nvPr/>
        </p:nvCxnSpPr>
        <p:spPr>
          <a:xfrm flipV="1">
            <a:off x="4168080" y="2801440"/>
            <a:ext cx="795723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3B7B2-5512-49C2-BFF2-569EF84C9A24}"/>
              </a:ext>
            </a:extLst>
          </p:cNvPr>
          <p:cNvSpPr txBox="1"/>
          <p:nvPr/>
        </p:nvSpPr>
        <p:spPr>
          <a:xfrm>
            <a:off x="3958998" y="1065544"/>
            <a:ext cx="11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Trusted IPC</a:t>
            </a:r>
            <a:endParaRPr lang="en-GB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8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BA15-AFE8-41D2-B6B0-DEBF82A0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IPC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8A47-EC44-40EC-A295-4F41F515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connect(path, flags)</a:t>
            </a:r>
          </a:p>
          <a:p>
            <a:r>
              <a:rPr lang="en-US" dirty="0" err="1"/>
              <a:t>send_msg</a:t>
            </a:r>
            <a:r>
              <a:rPr lang="en-US" dirty="0"/>
              <a:t>(handle, msg)</a:t>
            </a:r>
          </a:p>
          <a:p>
            <a:r>
              <a:rPr lang="en-US" dirty="0" err="1"/>
              <a:t>get_msg</a:t>
            </a:r>
            <a:r>
              <a:rPr lang="en-US" dirty="0"/>
              <a:t>(handle, *</a:t>
            </a:r>
            <a:r>
              <a:rPr lang="en-US" dirty="0" err="1"/>
              <a:t>msg_info</a:t>
            </a:r>
            <a:r>
              <a:rPr lang="en-US" dirty="0"/>
              <a:t>)</a:t>
            </a:r>
          </a:p>
          <a:p>
            <a:r>
              <a:rPr lang="en-US" dirty="0" err="1"/>
              <a:t>read_msg</a:t>
            </a:r>
            <a:r>
              <a:rPr lang="en-US" dirty="0"/>
              <a:t>(handle, id, offset, *msg)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Trusted service declare endpoints</a:t>
            </a:r>
          </a:p>
          <a:p>
            <a:pPr marL="0" indent="0">
              <a:buNone/>
            </a:pPr>
            <a:r>
              <a:rPr lang="en-US" dirty="0"/>
              <a:t>Untrusted apps can connect and exchange with </a:t>
            </a:r>
            <a:r>
              <a:rPr lang="en-US" dirty="0" err="1"/>
              <a:t>truted</a:t>
            </a:r>
            <a:r>
              <a:rPr lang="en-US" dirty="0"/>
              <a:t> 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Occur through driver + secure monitor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73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4806997" y="3348414"/>
            <a:ext cx="1694725" cy="3848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Dispatcher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3479113" y="2551579"/>
            <a:ext cx="826461" cy="388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Trusty Driver</a:t>
            </a:r>
            <a:endParaRPr lang="en-GB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3970090" y="2147573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2887714" y="216263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1867786" y="2161141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5092186" y="213470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6209653" y="2165847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4049530" y="2783365"/>
            <a:ext cx="600281" cy="91465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5654360" y="3095550"/>
            <a:ext cx="0" cy="2528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892344" y="2342060"/>
            <a:ext cx="358833" cy="209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168801" y="2357125"/>
            <a:ext cx="723543" cy="194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148873" y="2355628"/>
            <a:ext cx="1743471" cy="19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5373273" y="2329195"/>
            <a:ext cx="281087" cy="135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5654360" y="2360334"/>
            <a:ext cx="836380" cy="10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B358CC-EEBF-4154-96BB-A1438D2BCE66}"/>
              </a:ext>
            </a:extLst>
          </p:cNvPr>
          <p:cNvCxnSpPr>
            <a:cxnSpLocks/>
          </p:cNvCxnSpPr>
          <p:nvPr/>
        </p:nvCxnSpPr>
        <p:spPr>
          <a:xfrm flipV="1">
            <a:off x="4141602" y="1978188"/>
            <a:ext cx="795723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8187A6-D401-4D8C-9A9F-053634E816CB}"/>
              </a:ext>
            </a:extLst>
          </p:cNvPr>
          <p:cNvCxnSpPr>
            <a:cxnSpLocks/>
          </p:cNvCxnSpPr>
          <p:nvPr/>
        </p:nvCxnSpPr>
        <p:spPr>
          <a:xfrm flipV="1">
            <a:off x="4168080" y="2801440"/>
            <a:ext cx="795723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3B7B2-5512-49C2-BFF2-569EF84C9A24}"/>
              </a:ext>
            </a:extLst>
          </p:cNvPr>
          <p:cNvSpPr txBox="1"/>
          <p:nvPr/>
        </p:nvSpPr>
        <p:spPr>
          <a:xfrm>
            <a:off x="6854711" y="855194"/>
            <a:ext cx="216597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r>
              <a:rPr lang="en-US" dirty="0"/>
              <a:t>DRM</a:t>
            </a:r>
          </a:p>
          <a:p>
            <a:r>
              <a:rPr lang="en-US" dirty="0"/>
              <a:t>Secure banking</a:t>
            </a:r>
          </a:p>
          <a:p>
            <a:r>
              <a:rPr lang="en-US" dirty="0"/>
              <a:t>Multi-factor authentication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85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ARM </a:t>
            </a:r>
            <a:r>
              <a:rPr lang="en-US" sz="3800" dirty="0" err="1"/>
              <a:t>Trustzone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0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44075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5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Application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A0BAA-37BC-4F17-881D-8F9456FC5AA0}"/>
              </a:ext>
            </a:extLst>
          </p:cNvPr>
          <p:cNvSpPr txBox="1"/>
          <p:nvPr/>
        </p:nvSpPr>
        <p:spPr>
          <a:xfrm>
            <a:off x="6771827" y="1769406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 processor</a:t>
            </a:r>
            <a:br>
              <a:rPr lang="en-US" dirty="0"/>
            </a:br>
            <a:r>
              <a:rPr lang="en-US" dirty="0"/>
              <a:t>Own RAM address</a:t>
            </a:r>
          </a:p>
          <a:p>
            <a:r>
              <a:rPr lang="en-US" dirty="0"/>
              <a:t>Own devices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20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39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4806997" y="3329344"/>
            <a:ext cx="1694725" cy="3848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Dispatcher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3479113" y="2551579"/>
            <a:ext cx="826461" cy="388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Trusty Driver</a:t>
            </a:r>
            <a:endParaRPr lang="en-GB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3970090" y="2147573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2887714" y="216263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1867786" y="2161141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5092186" y="213470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6209653" y="2165847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9439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C7B-97E9-4489-89B4-BC301D08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7" y="351137"/>
            <a:ext cx="8402400" cy="994172"/>
          </a:xfrm>
        </p:spPr>
        <p:txBody>
          <a:bodyPr/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6E7E8-133F-47E5-8B11-DDEB7B44D840}"/>
              </a:ext>
            </a:extLst>
          </p:cNvPr>
          <p:cNvSpPr/>
          <p:nvPr/>
        </p:nvSpPr>
        <p:spPr>
          <a:xfrm flipH="1">
            <a:off x="4565942" y="1810312"/>
            <a:ext cx="45719" cy="12852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7B7-CA99-47F6-B011-525FAD67356C}"/>
              </a:ext>
            </a:extLst>
          </p:cNvPr>
          <p:cNvSpPr txBox="1"/>
          <p:nvPr/>
        </p:nvSpPr>
        <p:spPr>
          <a:xfrm>
            <a:off x="4887763" y="1300277"/>
            <a:ext cx="1848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010-0CFC-4F39-BC1F-3C01BCB32862}"/>
              </a:ext>
            </a:extLst>
          </p:cNvPr>
          <p:cNvSpPr txBox="1"/>
          <p:nvPr/>
        </p:nvSpPr>
        <p:spPr>
          <a:xfrm>
            <a:off x="2503315" y="1362201"/>
            <a:ext cx="975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Untrusted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16FEA-39DB-4D52-BDDC-269DA21330E3}"/>
              </a:ext>
            </a:extLst>
          </p:cNvPr>
          <p:cNvSpPr/>
          <p:nvPr/>
        </p:nvSpPr>
        <p:spPr>
          <a:xfrm>
            <a:off x="1459203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35B39-9FC2-4954-9E8E-8FD56FF3888B}"/>
              </a:ext>
            </a:extLst>
          </p:cNvPr>
          <p:cNvSpPr/>
          <p:nvPr/>
        </p:nvSpPr>
        <p:spPr>
          <a:xfrm>
            <a:off x="2503315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F713E-42DB-43E5-B71F-46E3E540B7EA}"/>
              </a:ext>
            </a:extLst>
          </p:cNvPr>
          <p:cNvSpPr/>
          <p:nvPr/>
        </p:nvSpPr>
        <p:spPr>
          <a:xfrm>
            <a:off x="3547427" y="1767294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App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0F2C5A-554C-45FF-8485-0895FBA32E01}"/>
              </a:ext>
            </a:extLst>
          </p:cNvPr>
          <p:cNvSpPr/>
          <p:nvPr/>
        </p:nvSpPr>
        <p:spPr>
          <a:xfrm>
            <a:off x="4735678" y="1767293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0E789-26B1-49FF-BB11-D6DCDFFAF2C9}"/>
              </a:ext>
            </a:extLst>
          </p:cNvPr>
          <p:cNvSpPr/>
          <p:nvPr/>
        </p:nvSpPr>
        <p:spPr>
          <a:xfrm>
            <a:off x="5727715" y="1767292"/>
            <a:ext cx="845326" cy="463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Trusted Application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1171A-8FEB-4E10-BA1B-45BFA5B9A21F}"/>
              </a:ext>
            </a:extLst>
          </p:cNvPr>
          <p:cNvSpPr/>
          <p:nvPr/>
        </p:nvSpPr>
        <p:spPr>
          <a:xfrm>
            <a:off x="1459203" y="2440592"/>
            <a:ext cx="2933550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OS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4F1FDB-F66A-4B0F-AE85-2CDE22E7AC9A}"/>
              </a:ext>
            </a:extLst>
          </p:cNvPr>
          <p:cNvSpPr/>
          <p:nvPr/>
        </p:nvSpPr>
        <p:spPr>
          <a:xfrm>
            <a:off x="4735679" y="2464866"/>
            <a:ext cx="1837362" cy="630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OS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4F438-7A1D-447B-8F6B-AA03CFBFD787}"/>
              </a:ext>
            </a:extLst>
          </p:cNvPr>
          <p:cNvSpPr/>
          <p:nvPr/>
        </p:nvSpPr>
        <p:spPr>
          <a:xfrm>
            <a:off x="1459204" y="3262483"/>
            <a:ext cx="5113838" cy="585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Monitor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679EE-62BC-4487-BEB6-7103EC2176AA}"/>
              </a:ext>
            </a:extLst>
          </p:cNvPr>
          <p:cNvSpPr/>
          <p:nvPr/>
        </p:nvSpPr>
        <p:spPr>
          <a:xfrm>
            <a:off x="4806997" y="3348414"/>
            <a:ext cx="1694725" cy="3848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Trusty Dispatcher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89E59-254E-4235-9A37-6AB0A452E8B4}"/>
              </a:ext>
            </a:extLst>
          </p:cNvPr>
          <p:cNvSpPr/>
          <p:nvPr/>
        </p:nvSpPr>
        <p:spPr>
          <a:xfrm>
            <a:off x="3479113" y="2551579"/>
            <a:ext cx="826461" cy="3889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Trusty Driver</a:t>
            </a:r>
            <a:endParaRPr lang="en-GB" sz="9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35F7B-341B-49A6-BA1C-8CB042CF9B5F}"/>
              </a:ext>
            </a:extLst>
          </p:cNvPr>
          <p:cNvSpPr/>
          <p:nvPr/>
        </p:nvSpPr>
        <p:spPr>
          <a:xfrm>
            <a:off x="3970090" y="2147573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764365-9F20-486A-975F-72B87E2B4330}"/>
              </a:ext>
            </a:extLst>
          </p:cNvPr>
          <p:cNvSpPr/>
          <p:nvPr/>
        </p:nvSpPr>
        <p:spPr>
          <a:xfrm>
            <a:off x="2887714" y="216263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79B7-0A02-4504-8518-D07A474E41C2}"/>
              </a:ext>
            </a:extLst>
          </p:cNvPr>
          <p:cNvSpPr/>
          <p:nvPr/>
        </p:nvSpPr>
        <p:spPr>
          <a:xfrm>
            <a:off x="1867786" y="2161141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E91B5E-0828-40BC-8D0D-23562B3FD0A5}"/>
              </a:ext>
            </a:extLst>
          </p:cNvPr>
          <p:cNvSpPr/>
          <p:nvPr/>
        </p:nvSpPr>
        <p:spPr>
          <a:xfrm>
            <a:off x="5092186" y="2134708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21E8A-4368-467C-9D07-E22F4374D6FC}"/>
              </a:ext>
            </a:extLst>
          </p:cNvPr>
          <p:cNvSpPr/>
          <p:nvPr/>
        </p:nvSpPr>
        <p:spPr>
          <a:xfrm>
            <a:off x="6209653" y="2165847"/>
            <a:ext cx="562174" cy="19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TrustyLib</a:t>
            </a:r>
            <a:endParaRPr lang="en-GB" sz="6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D3CF5D-6204-4B3B-A67A-6F4F1E9E16C0}"/>
              </a:ext>
            </a:extLst>
          </p:cNvPr>
          <p:cNvCxnSpPr>
            <a:stCxn id="3" idx="2"/>
            <a:endCxn id="9" idx="1"/>
          </p:cNvCxnSpPr>
          <p:nvPr/>
        </p:nvCxnSpPr>
        <p:spPr>
          <a:xfrm rot="16200000" flipH="1">
            <a:off x="4049530" y="2783365"/>
            <a:ext cx="600281" cy="91465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89F26-FC20-4689-85AE-7CE0A3D716EF}"/>
              </a:ext>
            </a:extLst>
          </p:cNvPr>
          <p:cNvCxnSpPr>
            <a:stCxn id="22" idx="2"/>
            <a:endCxn id="9" idx="0"/>
          </p:cNvCxnSpPr>
          <p:nvPr/>
        </p:nvCxnSpPr>
        <p:spPr>
          <a:xfrm>
            <a:off x="5654360" y="3095550"/>
            <a:ext cx="0" cy="2528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66912-A5AC-4A46-ABE1-E3BAB1CB9203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892344" y="2342060"/>
            <a:ext cx="358833" cy="209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E2D6CA-291A-488B-8FC0-96B6A67929CC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168801" y="2357125"/>
            <a:ext cx="723543" cy="194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5F233-01EA-4AF7-8EAE-C1F0845B6C62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148873" y="2355628"/>
            <a:ext cx="1743471" cy="19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456FD-5446-4381-9217-98A6F682368E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5373273" y="2329195"/>
            <a:ext cx="281087" cy="135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469DA-1857-4AA5-8653-737E4792C7DC}"/>
              </a:ext>
            </a:extLst>
          </p:cNvPr>
          <p:cNvCxnSpPr>
            <a:stCxn id="22" idx="0"/>
            <a:endCxn id="14" idx="2"/>
          </p:cNvCxnSpPr>
          <p:nvPr/>
        </p:nvCxnSpPr>
        <p:spPr>
          <a:xfrm flipV="1">
            <a:off x="5654360" y="2360334"/>
            <a:ext cx="836380" cy="10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9456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35A7824E-C8C7-49A8-B4EB-E637F7171C75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C43C07D4-3D8B-40F6-A700-CA591C45AA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2019-12-13</Template>
  <TotalTime>132</TotalTime>
  <Words>272</Words>
  <Application>Microsoft Office PowerPoint</Application>
  <PresentationFormat>On-screen Show (16:9)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Sanchez Regular</vt:lpstr>
      <vt:lpstr>Wingdings</vt:lpstr>
      <vt:lpstr>University of Bristol (Main URL)</vt:lpstr>
      <vt:lpstr>University of Bristol (Custom URL)</vt:lpstr>
      <vt:lpstr>Systems &amp; Software Security COMSM0050 2020/2021</vt:lpstr>
      <vt:lpstr>ARM Trustzone</vt:lpstr>
      <vt:lpstr>ARM Trustzone</vt:lpstr>
      <vt:lpstr>ARM Trustzone</vt:lpstr>
      <vt:lpstr>ARM Trustzone</vt:lpstr>
      <vt:lpstr>ARM Trustzone</vt:lpstr>
      <vt:lpstr>ARM Trustzone</vt:lpstr>
      <vt:lpstr>ARM Trustzone</vt:lpstr>
      <vt:lpstr>ARM Trustzone</vt:lpstr>
      <vt:lpstr>ARM Trustzone</vt:lpstr>
      <vt:lpstr>Trusted IPC example</vt:lpstr>
      <vt:lpstr>ARM Trustzone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Thomas Pasquier</cp:lastModifiedBy>
  <cp:revision>1</cp:revision>
  <dcterms:created xsi:type="dcterms:W3CDTF">2020-08-28T12:59:56Z</dcterms:created>
  <dcterms:modified xsi:type="dcterms:W3CDTF">2020-09-18T09:57:22Z</dcterms:modified>
</cp:coreProperties>
</file>