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79" r:id="rId5"/>
    <p:sldId id="272" r:id="rId6"/>
    <p:sldId id="282" r:id="rId7"/>
    <p:sldId id="274" r:id="rId8"/>
    <p:sldId id="283" r:id="rId9"/>
    <p:sldId id="284" r:id="rId10"/>
    <p:sldId id="275" r:id="rId11"/>
    <p:sldId id="27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26" autoAdjust="0"/>
  </p:normalViewPr>
  <p:slideViewPr>
    <p:cSldViewPr>
      <p:cViewPr varScale="1">
        <p:scale>
          <a:sx n="85" d="100"/>
          <a:sy n="85" d="100"/>
        </p:scale>
        <p:origin x="-82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50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FFE76B-3962-4089-AA94-93384D228738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57732-5DEA-4A40-A45A-DFFBA3560821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Mini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20/06/2025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analysis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02521"/>
            <a:ext cx="7318797" cy="4862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14400"/>
          </a:xfrm>
        </p:spPr>
        <p:txBody>
          <a:bodyPr/>
          <a:lstStyle/>
          <a:p>
            <a:r>
              <a:rPr lang="en-US" b="1" dirty="0" smtClean="0"/>
              <a:t>Pareto analysis for </a:t>
            </a:r>
            <a:r>
              <a:rPr lang="en-US" b="1" dirty="0" smtClean="0"/>
              <a:t>customer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5935564" cy="5085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sellers per City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5445224"/>
            <a:ext cx="71287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three</a:t>
            </a:r>
            <a:r>
              <a:rPr lang="fr-FR" dirty="0" smtClean="0"/>
              <a:t> best </a:t>
            </a:r>
            <a:r>
              <a:rPr lang="fr-FR" dirty="0" err="1" smtClean="0"/>
              <a:t>sellers</a:t>
            </a:r>
            <a:r>
              <a:rPr lang="fr-FR" dirty="0" smtClean="0"/>
              <a:t> States are </a:t>
            </a:r>
            <a:r>
              <a:rPr lang="fr-FR" dirty="0" err="1" smtClean="0"/>
              <a:t>California</a:t>
            </a:r>
            <a:r>
              <a:rPr lang="fr-FR" dirty="0" smtClean="0"/>
              <a:t>, New York City and Texas.  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$1M sales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State.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2462"/>
            <a:ext cx="7848872" cy="38947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smtClean="0"/>
              <a:t>Deep analysis for the 3 best sellers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5867980"/>
            <a:ext cx="7128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three</a:t>
            </a:r>
            <a:r>
              <a:rPr lang="fr-FR" dirty="0" smtClean="0"/>
              <a:t> best </a:t>
            </a:r>
            <a:r>
              <a:rPr lang="fr-FR" dirty="0" err="1" smtClean="0"/>
              <a:t>sellers</a:t>
            </a:r>
            <a:r>
              <a:rPr lang="fr-FR" dirty="0" smtClean="0"/>
              <a:t> States are New York City, Los Angeles and Seattle.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15244" cy="37444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Ranking of the customers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5517232"/>
            <a:ext cx="7128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three</a:t>
            </a:r>
            <a:r>
              <a:rPr lang="fr-FR" dirty="0" smtClean="0"/>
              <a:t> best </a:t>
            </a:r>
            <a:r>
              <a:rPr lang="fr-FR" dirty="0" err="1" smtClean="0"/>
              <a:t>sellers</a:t>
            </a:r>
            <a:r>
              <a:rPr lang="fr-FR" dirty="0" smtClean="0"/>
              <a:t> States are New York City, Los Angeles and Seattle.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99284"/>
            <a:ext cx="8064896" cy="40019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Profitability per State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5576043" cy="51845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Pareto analysis for sales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6716655" cy="47630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Pareto </a:t>
            </a:r>
            <a:r>
              <a:rPr lang="en-US" b="1" dirty="0" smtClean="0"/>
              <a:t>analysis for profit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5904656" cy="50587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Pareto analysis for profit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28" y="764704"/>
            <a:ext cx="8622672" cy="60932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1835695" y="1412766"/>
          <a:ext cx="5400600" cy="5256325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144803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Villes Performantes (Top Sales &amp; Profit)</a:t>
                      </a: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Rang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Ventes Total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Total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Marge (%)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83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York City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2.43B$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309.2M$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 Angeles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1.76B$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151.5M$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83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 Francisco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1.13B$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87.0M$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Seattle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1.05B$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145.4M$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 Diego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475.2M$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31.7M$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Detroit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424.5M$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65.8M$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Richmond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181.4M$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8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7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 : B = Milliards, M = Millions</a:t>
                      </a: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80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Villes à Haute Rentabilité (Marges &gt;15%)</a:t>
                      </a: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Total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Marge (%)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Detroit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65.8M$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Richmond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Jackson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37.7M$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15.1%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803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Villes Rentables Hors Top Ventes</a:t>
                      </a: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Total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Particularité</a:t>
                      </a:r>
                    </a:p>
                  </a:txBody>
                  <a:tcPr marL="5004" marR="5004" marT="5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6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Atlanta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34.9M$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Ventes non recensées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6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Minneapolis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34.1M$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Ventes non recensées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6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Henderson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24.5M$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Ventes non recensées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 clés :</a:t>
                      </a: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0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Meilleure performance</a:t>
                      </a: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: Detroit combine volume (424M$) ET marge (15.5%)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0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Efficacité remarquable</a:t>
                      </a: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: Seattle avec 13.8% de marge sur 1+ milliard$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842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0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0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 Cas spéciaux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: Atlanta et Minneapolis génèrent du profit sans être dans le top ventes</a:t>
                      </a:r>
                      <a:endParaRPr lang="fr-FR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54" marR="5004" marT="50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Analysis per city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3053</TotalTime>
  <Words>299</Words>
  <Application>Microsoft Office PowerPoint</Application>
  <PresentationFormat>Affichage à l'écran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Mini Project</vt:lpstr>
      <vt:lpstr>Best sellers per City</vt:lpstr>
      <vt:lpstr>4. Deep analysis for the 3 best sellers</vt:lpstr>
      <vt:lpstr>Ranking of the customers</vt:lpstr>
      <vt:lpstr>Profitability per State</vt:lpstr>
      <vt:lpstr>Pareto analysis for sales</vt:lpstr>
      <vt:lpstr>Pareto analysis for profit</vt:lpstr>
      <vt:lpstr>Pareto analysis for profit </vt:lpstr>
      <vt:lpstr>Analysis per city </vt:lpstr>
      <vt:lpstr>Customer analysis</vt:lpstr>
      <vt:lpstr>Pareto analysis for customer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Project</dc:title>
  <dc:creator>Zbook</dc:creator>
  <cp:lastModifiedBy>Zbook</cp:lastModifiedBy>
  <cp:revision>6</cp:revision>
  <dcterms:created xsi:type="dcterms:W3CDTF">2025-06-21T05:02:04Z</dcterms:created>
  <dcterms:modified xsi:type="dcterms:W3CDTF">2025-06-23T07:55:56Z</dcterms:modified>
</cp:coreProperties>
</file>