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9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26" autoAdjust="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501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FFE76B-3962-4089-AA94-93384D228738}" type="datetimeFigureOut">
              <a:rPr lang="fr-FR" smtClean="0"/>
              <a:pPr/>
              <a:t>23/06/2025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E57732-5DEA-4A40-A45A-DFFBA356082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Daily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20/06/2025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Comparative Analysis: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650204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5760640" cy="226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6623720" y="23488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Matplotlib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623720" y="479715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Seaborn</a:t>
            </a:r>
            <a:endParaRPr lang="fr-F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Comparative Analysis: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072957" cy="421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556792"/>
            <a:ext cx="4039607" cy="42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043608" y="584765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Matplotlib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076056" y="584765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Seaborn</a:t>
            </a:r>
            <a:endParaRPr lang="fr-F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Comparative Analysis: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3707904" cy="277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17032"/>
            <a:ext cx="4939961" cy="244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4716016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Matplotlib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67544" y="48691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Seaborn</a:t>
            </a:r>
            <a:endParaRPr lang="fr-F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Comparative Analysis: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388909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4536504" cy="293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4932040" y="19168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Matplotlib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187624" y="53732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Seaborn</a:t>
            </a:r>
            <a:endParaRPr lang="fr-F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Comparative Analysis: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630687" cy="346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221088"/>
            <a:ext cx="4496197" cy="223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5580112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Matplotlib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619672" y="50131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Seaborn</a:t>
            </a:r>
            <a:endParaRPr lang="fr-F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Comparative Analysis: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Matpltolib</a:t>
            </a:r>
            <a:r>
              <a:rPr lang="fr-FR" dirty="0" smtClean="0"/>
              <a:t> est plus adapté pour les graphiques simples </a:t>
            </a:r>
            <a:r>
              <a:rPr lang="fr-FR" dirty="0" err="1" smtClean="0"/>
              <a:t>avc</a:t>
            </a:r>
            <a:r>
              <a:rPr lang="fr-FR" dirty="0" smtClean="0"/>
              <a:t> peu de colonne et de données, le codage est plus simple que </a:t>
            </a:r>
            <a:r>
              <a:rPr lang="fr-FR" dirty="0" err="1" smtClean="0"/>
              <a:t>Seaborn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Seaborn</a:t>
            </a:r>
            <a:r>
              <a:rPr lang="fr-FR" dirty="0" smtClean="0"/>
              <a:t> est plus clair et plus adapté que </a:t>
            </a:r>
            <a:r>
              <a:rPr lang="fr-FR" dirty="0" err="1" smtClean="0"/>
              <a:t>matplotlib</a:t>
            </a:r>
            <a:r>
              <a:rPr lang="fr-FR" dirty="0" smtClean="0"/>
              <a:t> pour des graphiques plus complexe avec plus de données à croiser, il y a plus de paramètres donc plus facilement </a:t>
            </a:r>
            <a:r>
              <a:rPr lang="fr-FR" dirty="0" err="1" smtClean="0"/>
              <a:t>optimisable</a:t>
            </a:r>
            <a:r>
              <a:rPr lang="fr-FR" dirty="0" smtClean="0"/>
              <a:t> cependant le code est donc plus complexe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Stratégie personnel</a:t>
            </a:r>
          </a:p>
          <a:p>
            <a:r>
              <a:rPr lang="fr-FR" dirty="0" smtClean="0"/>
              <a:t>Plan d’action</a:t>
            </a:r>
          </a:p>
          <a:p>
            <a:r>
              <a:rPr lang="fr-FR" dirty="0" smtClean="0"/>
              <a:t>Codage</a:t>
            </a:r>
          </a:p>
          <a:p>
            <a:r>
              <a:rPr lang="fr-FR" dirty="0" smtClean="0"/>
              <a:t>Résultats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/>
          <a:lstStyle/>
          <a:p>
            <a:r>
              <a:rPr lang="fr-FR" dirty="0" smtClean="0"/>
              <a:t>Constat :</a:t>
            </a:r>
          </a:p>
          <a:p>
            <a:pPr lvl="1"/>
            <a:r>
              <a:rPr lang="fr-FR" dirty="0" smtClean="0"/>
              <a:t>Manque d’efficacité dans les réalisation des rendus (exercices, Daily Challenge, Mini Project ,…)</a:t>
            </a:r>
          </a:p>
          <a:p>
            <a:pPr lvl="1"/>
            <a:r>
              <a:rPr lang="fr-FR" dirty="0" smtClean="0"/>
              <a:t>Difficulté de compréhension des énoncés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467544" y="4293096"/>
            <a:ext cx="7848872" cy="800219"/>
            <a:chOff x="467544" y="4293096"/>
            <a:chExt cx="7848872" cy="800219"/>
          </a:xfrm>
        </p:grpSpPr>
        <p:sp>
          <p:nvSpPr>
            <p:cNvPr id="4" name="Flèche droite 3"/>
            <p:cNvSpPr/>
            <p:nvPr/>
          </p:nvSpPr>
          <p:spPr>
            <a:xfrm>
              <a:off x="467544" y="4365104"/>
              <a:ext cx="864096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547664" y="4293096"/>
              <a:ext cx="676875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300" dirty="0" smtClean="0">
                  <a:solidFill>
                    <a:schemeClr val="tx2"/>
                  </a:solidFill>
                </a:rPr>
                <a:t>Besoin  de prendre du recul</a:t>
              </a:r>
            </a:p>
            <a:p>
              <a:r>
                <a:rPr lang="fr-FR" sz="2300" dirty="0" smtClean="0">
                  <a:solidFill>
                    <a:schemeClr val="tx2"/>
                  </a:solidFill>
                </a:rPr>
                <a:t>Amélioration </a:t>
              </a:r>
              <a:r>
                <a:rPr lang="fr-FR" sz="2300" dirty="0">
                  <a:solidFill>
                    <a:schemeClr val="tx2"/>
                  </a:solidFill>
                </a:rPr>
                <a:t>à trouver pour optimiser les rendus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personnel : SWOT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539552" y="400506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355976" y="141277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11560" y="1412776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Forces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Marketing (analyse des données et propositions de plan d’action, </a:t>
            </a:r>
            <a:r>
              <a:rPr lang="fr-FR" sz="1600" dirty="0" err="1" smtClean="0"/>
              <a:t>storytelling</a:t>
            </a:r>
            <a:r>
              <a:rPr lang="fr-FR" sz="16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Gestion de projet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Vision stratégique </a:t>
            </a:r>
          </a:p>
          <a:p>
            <a:pPr>
              <a:buFont typeface="Wingdings" pitchFamily="2" charset="2"/>
              <a:buChar char="Ø"/>
            </a:pPr>
            <a:endParaRPr lang="fr-FR" sz="1600" dirty="0"/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Capacité de remise en question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Définition et mise en place d’une stratégie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1450519"/>
            <a:ext cx="3672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Faiblesses 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Codage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Faible connaissance des outils de codage (</a:t>
            </a:r>
            <a:r>
              <a:rPr lang="fr-FR" sz="1600" dirty="0" err="1" smtClean="0"/>
              <a:t>Github</a:t>
            </a:r>
            <a:r>
              <a:rPr lang="fr-FR" sz="1600" dirty="0" smtClean="0"/>
              <a:t>, VS Code, </a:t>
            </a:r>
            <a:r>
              <a:rPr lang="fr-FR" sz="1600" dirty="0" err="1" smtClean="0"/>
              <a:t>Colab</a:t>
            </a:r>
            <a:r>
              <a:rPr lang="fr-FR" sz="1600" dirty="0" smtClean="0"/>
              <a:t>, …) </a:t>
            </a:r>
          </a:p>
          <a:p>
            <a:pPr>
              <a:buFont typeface="Wingdings" pitchFamily="2" charset="2"/>
              <a:buChar char="Ø"/>
            </a:pPr>
            <a:endParaRPr lang="fr-FR" sz="1600" dirty="0"/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Maniaque du détail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Bloque quand je ne comprends pas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Humour et blague pas toujours drôle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11560" y="4149080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Opportunités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GPT : permet de faire du code facilement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err="1" smtClean="0"/>
              <a:t>Bootcamp</a:t>
            </a:r>
            <a:r>
              <a:rPr lang="fr-FR" sz="1600" dirty="0" smtClean="0"/>
              <a:t> : permet de partager et de monter en compétence avec Clara et les participants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572000" y="4077072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Menaces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/>
              <a:t>GPT: le codage ne correspond pas à la demande de l’ énoncé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Plan d’action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Lire l’énoncé et comprendre les attentes </a:t>
            </a:r>
          </a:p>
          <a:p>
            <a:r>
              <a:rPr lang="fr-FR" dirty="0" smtClean="0"/>
              <a:t>Définir le projet par étape et les </a:t>
            </a:r>
            <a:r>
              <a:rPr lang="fr-FR" dirty="0" err="1" smtClean="0"/>
              <a:t>milestones</a:t>
            </a:r>
            <a:r>
              <a:rPr lang="fr-FR" dirty="0" smtClean="0"/>
              <a:t> de chacune </a:t>
            </a:r>
          </a:p>
          <a:p>
            <a:r>
              <a:rPr lang="fr-FR" dirty="0" smtClean="0"/>
              <a:t>Analyser les données demandées et les comparer avec celle de la BDD </a:t>
            </a:r>
          </a:p>
          <a:p>
            <a:r>
              <a:rPr lang="fr-FR" dirty="0" smtClean="0"/>
              <a:t>Définition des nouvelles colonnes de données à créer</a:t>
            </a:r>
          </a:p>
          <a:p>
            <a:r>
              <a:rPr lang="fr-FR" dirty="0" smtClean="0"/>
              <a:t>Création du code à partir du plan projet :</a:t>
            </a:r>
          </a:p>
          <a:p>
            <a:endParaRPr lang="fr-F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Attentes de l ’énoncé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2. Data Visualization with </a:t>
            </a:r>
            <a:r>
              <a:rPr lang="en-US" sz="1400" b="1" dirty="0" err="1" smtClean="0"/>
              <a:t>Matplotlib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Create an interactive line chart to show sales trends over the years.</a:t>
            </a:r>
          </a:p>
          <a:p>
            <a:pPr lvl="1"/>
            <a:r>
              <a:rPr lang="fr-FR" sz="1100" dirty="0" smtClean="0"/>
              <a:t>Création d’un graph avec les ventes annuelles </a:t>
            </a:r>
          </a:p>
          <a:p>
            <a:r>
              <a:rPr lang="en-US" sz="1400" dirty="0" smtClean="0"/>
              <a:t>Build an interactive map to visualize sales distribution by country.</a:t>
            </a:r>
          </a:p>
          <a:p>
            <a:pPr lvl="1"/>
            <a:r>
              <a:rPr lang="fr-FR" sz="1100" dirty="0" smtClean="0"/>
              <a:t>Création d’un graph avec les ventes par pays</a:t>
            </a:r>
          </a:p>
          <a:p>
            <a:pPr lvl="1"/>
            <a:endParaRPr lang="en-US" sz="1100" dirty="0" smtClean="0"/>
          </a:p>
          <a:p>
            <a:r>
              <a:rPr lang="en-US" sz="1400" b="1" dirty="0" smtClean="0"/>
              <a:t>3. Data Visualization with </a:t>
            </a:r>
            <a:r>
              <a:rPr lang="en-US" sz="1400" b="1" dirty="0" err="1" smtClean="0"/>
              <a:t>Seaborn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Use </a:t>
            </a:r>
            <a:r>
              <a:rPr lang="en-US" sz="1400" dirty="0" err="1" smtClean="0"/>
              <a:t>Seaborn</a:t>
            </a:r>
            <a:r>
              <a:rPr lang="en-US" sz="1400" dirty="0" smtClean="0"/>
              <a:t> to generate a bar chart showing top 10 products by sales.</a:t>
            </a:r>
          </a:p>
          <a:p>
            <a:pPr lvl="1"/>
            <a:r>
              <a:rPr lang="fr-FR" sz="1100" dirty="0" smtClean="0"/>
              <a:t>Création d’un graph avec les ventes annuelles en abscisse et le Top 10 Produit en ordonnée </a:t>
            </a:r>
          </a:p>
          <a:p>
            <a:r>
              <a:rPr lang="en-US" sz="1400" dirty="0" smtClean="0"/>
              <a:t>Create a scatter plot to analyze the relationship between profit and discount.</a:t>
            </a:r>
          </a:p>
          <a:p>
            <a:pPr lvl="1"/>
            <a:r>
              <a:rPr lang="fr-FR" sz="1100" dirty="0" smtClean="0"/>
              <a:t>Création d’un graph corrélant le profit et les remises </a:t>
            </a:r>
          </a:p>
          <a:p>
            <a:pPr lvl="1"/>
            <a:endParaRPr lang="en-US" sz="1100" dirty="0" smtClean="0"/>
          </a:p>
          <a:p>
            <a:r>
              <a:rPr lang="en-US" sz="1400" b="1" dirty="0" smtClean="0"/>
              <a:t>4. Comparative Analysis:</a:t>
            </a:r>
          </a:p>
          <a:p>
            <a:r>
              <a:rPr lang="en-US" sz="1400" dirty="0" smtClean="0"/>
              <a:t>Compare the insights gained from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 and </a:t>
            </a:r>
            <a:r>
              <a:rPr lang="en-US" sz="1400" dirty="0" err="1" smtClean="0"/>
              <a:t>Seaborn</a:t>
            </a:r>
            <a:r>
              <a:rPr lang="en-US" sz="1400" dirty="0" smtClean="0"/>
              <a:t> visualizations.</a:t>
            </a:r>
          </a:p>
          <a:p>
            <a:r>
              <a:rPr lang="en-US" sz="1400" dirty="0" smtClean="0"/>
              <a:t>Document your observations about the ease of use and effectiveness of both tools.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fr-FR" sz="2600" dirty="0" smtClean="0">
                <a:solidFill>
                  <a:schemeClr val="tx1"/>
                </a:solidFill>
              </a:rPr>
              <a:t>Séquençage</a:t>
            </a:r>
          </a:p>
          <a:p>
            <a:pPr lvl="1"/>
            <a:r>
              <a:rPr lang="fr-FR" dirty="0" smtClean="0"/>
              <a:t>Etape 1 : import des données et des librairies</a:t>
            </a:r>
          </a:p>
          <a:p>
            <a:pPr lvl="1"/>
            <a:r>
              <a:rPr lang="fr-FR" dirty="0" smtClean="0"/>
              <a:t>Etape II : Fiche Mémo : Nettoyage &amp; Prétraitement des Données</a:t>
            </a:r>
          </a:p>
          <a:p>
            <a:pPr lvl="1"/>
            <a:r>
              <a:rPr lang="fr-FR" dirty="0" smtClean="0"/>
              <a:t>Etape III : création des nouvelles données nécessaires</a:t>
            </a:r>
          </a:p>
          <a:p>
            <a:pPr lvl="1"/>
            <a:r>
              <a:rPr lang="fr-FR" dirty="0" smtClean="0"/>
              <a:t>Etape IV : création des graphiques</a:t>
            </a:r>
            <a:br>
              <a:rPr lang="fr-FR" dirty="0" smtClean="0"/>
            </a:br>
            <a:r>
              <a:rPr lang="fr-FR" dirty="0" smtClean="0"/>
              <a:t>Pour les étapes II, III et IV, des fonctions de vérifications seront ajoutés ( surtout la deux)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Réalisation du code si possible manuellement et si trop long demande à un GPT avec mise en place de fonction de vérification</a:t>
            </a:r>
          </a:p>
          <a:p>
            <a:pPr lvl="1"/>
            <a:r>
              <a:rPr lang="fr-FR" dirty="0" smtClean="0"/>
              <a:t>Relecture systématique des commentaires de VS Code et demande d’explication au GPT</a:t>
            </a:r>
          </a:p>
          <a:p>
            <a:pPr lvl="1"/>
            <a:r>
              <a:rPr lang="fr-FR" dirty="0" smtClean="0"/>
              <a:t>Idem avec les fonctions de vérification et ajout à une fiche de suivi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dirty="0" smtClean="0"/>
              <a:t>Etape III : création des nouvelles données nécessaires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Exemple : la colonne année seule n’existe pas dans la BDD fournie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Création de cette colonne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Comparative Analysis: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4083927" cy="230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420888"/>
            <a:ext cx="396716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043608" y="48691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Matplotlib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48691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Seaborn</a:t>
            </a:r>
            <a:endParaRPr lang="fr-FR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3035</TotalTime>
  <Words>505</Words>
  <Application>Microsoft Office PowerPoint</Application>
  <PresentationFormat>Affichage à l'écran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Origine</vt:lpstr>
      <vt:lpstr>Daily Project</vt:lpstr>
      <vt:lpstr>Sommaire</vt:lpstr>
      <vt:lpstr>Introduction</vt:lpstr>
      <vt:lpstr>Stratégie personnel : SWOT</vt:lpstr>
      <vt:lpstr>Plan d’action </vt:lpstr>
      <vt:lpstr>Attentes de l ’énoncé</vt:lpstr>
      <vt:lpstr>Codage</vt:lpstr>
      <vt:lpstr>Etape III : création des nouvelles données nécessaires </vt:lpstr>
      <vt:lpstr>4. Comparative Analysis:</vt:lpstr>
      <vt:lpstr>4. Comparative Analysis:</vt:lpstr>
      <vt:lpstr>4. Comparative Analysis:</vt:lpstr>
      <vt:lpstr>4. Comparative Analysis:</vt:lpstr>
      <vt:lpstr>4. Comparative Analysis:</vt:lpstr>
      <vt:lpstr>4. Comparative Analysis:</vt:lpstr>
      <vt:lpstr>4. Comparative Analysis: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Project</dc:title>
  <dc:creator>Zbook</dc:creator>
  <cp:lastModifiedBy>Zbook</cp:lastModifiedBy>
  <cp:revision>6</cp:revision>
  <dcterms:created xsi:type="dcterms:W3CDTF">2025-06-21T05:02:04Z</dcterms:created>
  <dcterms:modified xsi:type="dcterms:W3CDTF">2025-06-23T07:57:13Z</dcterms:modified>
</cp:coreProperties>
</file>