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9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3F7-26EF-472C-859D-212B63D8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3174-AA6C-4D89-9AFB-727345E38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8E60-5B8F-4E5A-8F26-3C529C6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689F-B387-404E-AA3E-39EAF38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C2EE-7F37-4582-8A48-8C357EF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E03-AA32-4E60-B676-B5EB33B0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B9BE-4D8D-41DB-9779-7F487C3E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E2F2-C0B7-4139-9F8A-318C3F07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FE66-0D9B-47CA-83C4-5450217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B479-0BFD-4AB7-B4E6-6B2EF49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27482-DFAE-468C-BA96-528F915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BE1D-788F-49D3-9A49-D3BCA265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2D92-B940-43FA-8F95-44669066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3E10-683A-49EB-AC79-F300D8C7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7E23-F077-4D85-AF37-6A76A33E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A0FE-E9B7-488E-98D4-1E74C1F1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DD51-2C97-44F7-BC1E-2D571E7F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C70-DF35-4F07-965D-CF8820ED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24AC-1029-4C3A-8FDC-341FFA8D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BD9F-C0B2-4400-8EB4-8068F720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9A74-7AD6-426D-8219-789F493D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C6B1-877B-4B1C-AE5F-504C1788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5798-E3C0-4023-8939-0AE7D7DF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0359-9FA4-4384-A93C-D9B9BA92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CD71-982B-4B2E-83A8-4D767846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34B5-B404-4FA4-A082-5C04EA45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B773-2946-419A-9A53-E9AF88909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D899-7C0B-44E5-9B96-95B12E4D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2E61A-0B5F-4F76-AAB2-2C43E124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CBC5-091D-457F-94E2-3395BF6E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5C06-8E28-4111-A25E-5354D6E2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5641-60AC-4E49-B624-FEB20C23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ACAC-857E-4E58-B2DC-7F224F06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BD4C-78DB-47AA-A15B-2C922E02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43079-C37D-4419-BF4A-63A5B5C7E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49545-79D8-4167-ABF5-E94AC307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81960-F2F2-4F3E-971A-B06DF94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EAA8-0E71-47EE-AB08-636BED04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79F98-D1B8-43C5-B2DB-0BD3FEC1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2C2C-7FF3-4291-90BB-B81F4EF4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95F98-58C0-4506-B6D4-BBB0F4B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4BC5-2163-40E4-8B5B-14843B89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ACC6B-846F-44AE-A426-BA21B2AE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9DF79-0184-4653-85FA-371899C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72714-F4BB-4676-81BB-10CF2D20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D70A-54E6-4099-94FD-7AA3D043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A19E-7AAF-473C-BA8E-593B4B86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B637-1AFB-4709-85E1-1A6B99B7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D435-0E63-4363-8291-C823A4CE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8B80-895D-4A42-8D28-F919A94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D0304-C8AE-4FAC-ADF7-A2B26939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ABAAA-5FF2-4039-9405-3B19F914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AFB-9116-475D-B986-F3548F32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EB796-1185-4E8F-AE2E-300A3AAD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1C3C-5284-48B2-8D57-FB4E977B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FA47-B229-42AA-9991-58468343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6CC0-E035-4444-BF6D-30555F1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78A2-CD85-499A-8FC2-5976BCA9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7F1D3-FB16-4736-8715-DCB41D2F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2965-F461-4443-9568-29320D36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DA42-A839-4C1D-B101-5E410A11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266F-1832-4AED-95A7-DB500E667DE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208F-677C-453D-90DE-499833EEE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8C32-929A-43A1-A34E-5F244363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84837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website map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722AFBA-5EDC-49FC-9FDF-844E4767F30F}"/>
              </a:ext>
            </a:extLst>
          </p:cNvPr>
          <p:cNvSpPr/>
          <p:nvPr/>
        </p:nvSpPr>
        <p:spPr>
          <a:xfrm>
            <a:off x="5622825" y="9625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EA5D2791-0C40-4D87-9A9E-8124BE62C850}"/>
              </a:ext>
            </a:extLst>
          </p:cNvPr>
          <p:cNvSpPr/>
          <p:nvPr/>
        </p:nvSpPr>
        <p:spPr>
          <a:xfrm>
            <a:off x="5629174" y="1201552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86BCC94-2121-493A-8410-8714F0886A37}"/>
              </a:ext>
            </a:extLst>
          </p:cNvPr>
          <p:cNvSpPr/>
          <p:nvPr/>
        </p:nvSpPr>
        <p:spPr>
          <a:xfrm>
            <a:off x="94279" y="1201552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Forgot Password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1A50271F-CC82-4781-BEB0-40A6D3EDA501}"/>
              </a:ext>
            </a:extLst>
          </p:cNvPr>
          <p:cNvSpPr/>
          <p:nvPr/>
        </p:nvSpPr>
        <p:spPr>
          <a:xfrm>
            <a:off x="1762659" y="1201552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Account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524EC4C2-2899-4AA9-A6A8-6256AA749222}"/>
              </a:ext>
            </a:extLst>
          </p:cNvPr>
          <p:cNvSpPr/>
          <p:nvPr/>
        </p:nvSpPr>
        <p:spPr>
          <a:xfrm>
            <a:off x="4562602" y="337284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 Zakat Application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B20BD30E-268C-491E-9AAD-ED159F913AB3}"/>
              </a:ext>
            </a:extLst>
          </p:cNvPr>
          <p:cNvSpPr/>
          <p:nvPr/>
        </p:nvSpPr>
        <p:spPr>
          <a:xfrm>
            <a:off x="7891348" y="222864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Inbox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546CA-33E7-4590-A526-7C61DF0694B0}"/>
              </a:ext>
            </a:extLst>
          </p:cNvPr>
          <p:cNvSpPr/>
          <p:nvPr/>
        </p:nvSpPr>
        <p:spPr>
          <a:xfrm>
            <a:off x="10616752" y="332231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id="{ED1E0264-7933-4C91-B9A5-DE6FA3881764}"/>
              </a:ext>
            </a:extLst>
          </p:cNvPr>
          <p:cNvSpPr/>
          <p:nvPr/>
        </p:nvSpPr>
        <p:spPr>
          <a:xfrm>
            <a:off x="7890845" y="336322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5FDD9-60BD-4EE3-B422-61A14642E08C}"/>
              </a:ext>
            </a:extLst>
          </p:cNvPr>
          <p:cNvSpPr/>
          <p:nvPr/>
        </p:nvSpPr>
        <p:spPr>
          <a:xfrm>
            <a:off x="9114218" y="332231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Organization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5" name="Rectangle 14">
            <a:hlinkClick r:id="rId9" action="ppaction://hlinksldjump"/>
            <a:extLst>
              <a:ext uri="{FF2B5EF4-FFF2-40B4-BE49-F238E27FC236}">
                <a16:creationId xmlns:a16="http://schemas.microsoft.com/office/drawing/2014/main" id="{540B14D4-A602-4A24-9F1D-CDA47287F7D3}"/>
              </a:ext>
            </a:extLst>
          </p:cNvPr>
          <p:cNvSpPr/>
          <p:nvPr/>
        </p:nvSpPr>
        <p:spPr>
          <a:xfrm>
            <a:off x="9883539" y="222864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742A1C-F66F-468C-AAD3-A6366F8D25EE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5840963" y="956141"/>
            <a:ext cx="489286" cy="15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61C619-4485-4916-9471-6A52E482827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551479" y="416290"/>
            <a:ext cx="507134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328088-72D6-4304-B605-F0F216B3C3C0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2219859" y="416290"/>
            <a:ext cx="340296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A660CCA-48AA-4B77-AA8E-F9938A5A0132}"/>
              </a:ext>
            </a:extLst>
          </p:cNvPr>
          <p:cNvCxnSpPr>
            <a:cxnSpLocks/>
            <a:stCxn id="6" idx="1"/>
            <a:endCxn id="37" idx="0"/>
          </p:cNvCxnSpPr>
          <p:nvPr/>
        </p:nvCxnSpPr>
        <p:spPr>
          <a:xfrm rot="10800000" flipV="1">
            <a:off x="3731036" y="1521592"/>
            <a:ext cx="1898139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 36">
            <a:hlinkClick r:id="rId10" action="ppaction://hlinksldjump"/>
            <a:extLst>
              <a:ext uri="{FF2B5EF4-FFF2-40B4-BE49-F238E27FC236}">
                <a16:creationId xmlns:a16="http://schemas.microsoft.com/office/drawing/2014/main" id="{0E51DD57-73B6-4BE1-BC26-8828E0BC458D}"/>
              </a:ext>
            </a:extLst>
          </p:cNvPr>
          <p:cNvSpPr/>
          <p:nvPr/>
        </p:nvSpPr>
        <p:spPr>
          <a:xfrm>
            <a:off x="3273835" y="222864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Portal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6C699F8-BA5B-47CE-A810-4D27CAF34113}"/>
              </a:ext>
            </a:extLst>
          </p:cNvPr>
          <p:cNvCxnSpPr>
            <a:cxnSpLocks/>
            <a:stCxn id="8" idx="3"/>
            <a:endCxn id="37" idx="0"/>
          </p:cNvCxnSpPr>
          <p:nvPr/>
        </p:nvCxnSpPr>
        <p:spPr>
          <a:xfrm>
            <a:off x="2677059" y="1521592"/>
            <a:ext cx="1053976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29FEC2-B3BD-4A4A-B090-C14DA0EF5828}"/>
              </a:ext>
            </a:extLst>
          </p:cNvPr>
          <p:cNvSpPr txBox="1"/>
          <p:nvPr/>
        </p:nvSpPr>
        <p:spPr>
          <a:xfrm>
            <a:off x="2677060" y="1234718"/>
            <a:ext cx="2944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public security roles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27E1C1-8BF6-47E4-BC77-3951C6711C3B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>
            <a:off x="10797939" y="2548680"/>
            <a:ext cx="276013" cy="773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5F0EC0B-326B-4862-89C7-33F9E08B5B73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rot="10800000" flipV="1">
            <a:off x="9571419" y="2548679"/>
            <a:ext cx="312121" cy="773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5C5F2BA2-7494-4BD8-B283-EB877427E33E}"/>
              </a:ext>
            </a:extLst>
          </p:cNvPr>
          <p:cNvSpPr/>
          <p:nvPr/>
        </p:nvSpPr>
        <p:spPr>
          <a:xfrm>
            <a:off x="3273835" y="3377659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Maintain Profile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15B94E-65D0-410A-83F8-40FB80ED63FC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543574" y="1521592"/>
            <a:ext cx="1804974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8BB9D9D-7397-479E-B824-B3448206C339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6200000" flipH="1">
            <a:off x="4123355" y="2476399"/>
            <a:ext cx="504126" cy="1288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0A1EDC9-2379-4B27-981E-7A90A050C624}"/>
              </a:ext>
            </a:extLst>
          </p:cNvPr>
          <p:cNvCxnSpPr>
            <a:cxnSpLocks/>
            <a:stCxn id="37" idx="2"/>
            <a:endCxn id="53" idx="0"/>
          </p:cNvCxnSpPr>
          <p:nvPr/>
        </p:nvCxnSpPr>
        <p:spPr>
          <a:xfrm rot="5400000">
            <a:off x="3476566" y="3123189"/>
            <a:ext cx="50893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28D7A5B-2B43-46B6-9F1A-CD7D216C80E0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543574" y="1521592"/>
            <a:ext cx="3797165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E1A0774-530B-4557-9089-9EDB6DDEAC4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101047" y="3115719"/>
            <a:ext cx="494500" cy="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2BD3275-D739-440D-8C91-6C88D9AFBE5A}"/>
              </a:ext>
            </a:extLst>
          </p:cNvPr>
          <p:cNvSpPr txBox="1"/>
          <p:nvPr/>
        </p:nvSpPr>
        <p:spPr>
          <a:xfrm>
            <a:off x="6545035" y="1255170"/>
            <a:ext cx="3795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non-public security roles</a:t>
            </a:r>
          </a:p>
        </p:txBody>
      </p:sp>
      <p:graphicFrame>
        <p:nvGraphicFramePr>
          <p:cNvPr id="104" name="Table 104">
            <a:extLst>
              <a:ext uri="{FF2B5EF4-FFF2-40B4-BE49-F238E27FC236}">
                <a16:creationId xmlns:a16="http://schemas.microsoft.com/office/drawing/2014/main" id="{3045F636-E98E-4C70-96B9-8ACCEE8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89735"/>
              </p:ext>
            </p:extLst>
          </p:nvPr>
        </p:nvGraphicFramePr>
        <p:xfrm>
          <a:off x="119240" y="4975450"/>
          <a:ext cx="1196527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1552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  <a:gridCol w="10563726">
                  <a:extLst>
                    <a:ext uri="{9D8B030D-6E8A-4147-A177-3AD203B41FA5}">
                      <a16:colId xmlns:a16="http://schemas.microsoft.com/office/drawing/2014/main" val="453176169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is given to public users enabling them the ability to maintain a profile, submit zakat applications, and review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8425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enables a user with it to review a zakat form to ensure that the data entered is complete and not artificial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733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Investigator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perform an investigation on the zakat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02956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make an eligibility ruling on the zakat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42078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administer organizations, users, and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63379"/>
                  </a:ext>
                </a:extLst>
              </a:tr>
            </a:tbl>
          </a:graphicData>
        </a:graphic>
      </p:graphicFrame>
      <p:graphicFrame>
        <p:nvGraphicFramePr>
          <p:cNvPr id="106" name="Table 104">
            <a:extLst>
              <a:ext uri="{FF2B5EF4-FFF2-40B4-BE49-F238E27FC236}">
                <a16:creationId xmlns:a16="http://schemas.microsoft.com/office/drawing/2014/main" id="{21BE5E67-0848-4C11-A9D2-6FA2124E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17247"/>
              </p:ext>
            </p:extLst>
          </p:nvPr>
        </p:nvGraphicFramePr>
        <p:xfrm>
          <a:off x="119240" y="4609703"/>
          <a:ext cx="1196527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Admin Roles: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</a:tbl>
          </a:graphicData>
        </a:graphic>
      </p:graphicFrame>
      <p:sp>
        <p:nvSpPr>
          <p:cNvPr id="110" name="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75EE595D-3744-4DE0-8BFE-5E3C33AA6D1E}"/>
              </a:ext>
            </a:extLst>
          </p:cNvPr>
          <p:cNvSpPr/>
          <p:nvPr/>
        </p:nvSpPr>
        <p:spPr>
          <a:xfrm>
            <a:off x="1988528" y="3379929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 Status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FFAD8F7-7C8E-4E5D-A37E-36E9525140C1}"/>
              </a:ext>
            </a:extLst>
          </p:cNvPr>
          <p:cNvCxnSpPr>
            <a:cxnSpLocks/>
            <a:stCxn id="37" idx="2"/>
            <a:endCxn id="110" idx="0"/>
          </p:cNvCxnSpPr>
          <p:nvPr/>
        </p:nvCxnSpPr>
        <p:spPr>
          <a:xfrm rot="5400000">
            <a:off x="2832778" y="2481671"/>
            <a:ext cx="511209" cy="1285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Rectangle 113">
            <a:hlinkClick r:id="rId13" action="ppaction://hlinksldjump"/>
            <a:extLst>
              <a:ext uri="{FF2B5EF4-FFF2-40B4-BE49-F238E27FC236}">
                <a16:creationId xmlns:a16="http://schemas.microsoft.com/office/drawing/2014/main" id="{D84850BD-448D-4252-BF85-EC745787BEB4}"/>
              </a:ext>
            </a:extLst>
          </p:cNvPr>
          <p:cNvSpPr/>
          <p:nvPr/>
        </p:nvSpPr>
        <p:spPr>
          <a:xfrm>
            <a:off x="5630635" y="2228640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Change </a:t>
            </a:r>
            <a:r>
              <a:rPr lang="en-US" sz="1100" dirty="0"/>
              <a:t>Password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966E375-DF0C-47EC-8A3E-8BEB4BE28E17}"/>
              </a:ext>
            </a:extLst>
          </p:cNvPr>
          <p:cNvCxnSpPr>
            <a:cxnSpLocks/>
            <a:stCxn id="6" idx="2"/>
            <a:endCxn id="114" idx="0"/>
          </p:cNvCxnSpPr>
          <p:nvPr/>
        </p:nvCxnSpPr>
        <p:spPr>
          <a:xfrm rot="16200000" flipH="1">
            <a:off x="5893600" y="2034405"/>
            <a:ext cx="387008" cy="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0A03160-0E78-4736-8A6A-AD2715DF4295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 flipV="1">
            <a:off x="4188235" y="3692886"/>
            <a:ext cx="374367" cy="4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DA0F62-F879-47AA-910F-0896D6391449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5477002" y="416290"/>
            <a:ext cx="1060223" cy="3276596"/>
          </a:xfrm>
          <a:prstGeom prst="bentConnector3">
            <a:avLst>
              <a:gd name="adj1" fmla="val -2156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C068F5-46A6-4063-B474-16AF0460F3A9}"/>
              </a:ext>
            </a:extLst>
          </p:cNvPr>
          <p:cNvSpPr txBox="1"/>
          <p:nvPr/>
        </p:nvSpPr>
        <p:spPr>
          <a:xfrm>
            <a:off x="5483085" y="3429344"/>
            <a:ext cx="1347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one-time submission</a:t>
            </a:r>
          </a:p>
        </p:txBody>
      </p:sp>
    </p:spTree>
    <p:extLst>
      <p:ext uri="{BB962C8B-B14F-4D97-AF65-F5344CB8AC3E}">
        <p14:creationId xmlns:p14="http://schemas.microsoft.com/office/powerpoint/2010/main" val="324597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submit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7234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34A9297C-0173-430B-B152-23F8AECB207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21BB5D40-49F8-4CC0-825C-2F524B7AB164}"/>
              </a:ext>
            </a:extLst>
          </p:cNvPr>
          <p:cNvSpPr/>
          <p:nvPr/>
        </p:nvSpPr>
        <p:spPr>
          <a:xfrm>
            <a:off x="8805098" y="570749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86C63E15-B1D9-4DB3-AB04-EBB78E2879E6}"/>
              </a:ext>
            </a:extLst>
          </p:cNvPr>
          <p:cNvSpPr/>
          <p:nvPr/>
        </p:nvSpPr>
        <p:spPr>
          <a:xfrm>
            <a:off x="6933314" y="57074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BEB1F03-5563-4A37-AC30-1FE809F9EBB9}"/>
              </a:ext>
            </a:extLst>
          </p:cNvPr>
          <p:cNvSpPr/>
          <p:nvPr/>
        </p:nvSpPr>
        <p:spPr>
          <a:xfrm>
            <a:off x="10485411" y="578563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inbox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141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Change Password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FCF68A4-E478-431C-9D22-3F0ED510083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4729AF8E-7F9D-4629-A2FB-4D28E54721C4}"/>
              </a:ext>
            </a:extLst>
          </p:cNvPr>
          <p:cNvSpPr/>
          <p:nvPr/>
        </p:nvSpPr>
        <p:spPr>
          <a:xfrm>
            <a:off x="8863714" y="562935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CF04777-98AA-4415-B30E-799A03699C9F}"/>
              </a:ext>
            </a:extLst>
          </p:cNvPr>
          <p:cNvSpPr/>
          <p:nvPr/>
        </p:nvSpPr>
        <p:spPr>
          <a:xfrm>
            <a:off x="10722704" y="570749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86291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Change Password   Zakat Inbox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641636B-71A2-43AE-93DA-8E0A3DA05103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B3630F52-7F3D-40B0-A958-515FF20A1FEA}"/>
              </a:ext>
            </a:extLst>
          </p:cNvPr>
          <p:cNvSpPr/>
          <p:nvPr/>
        </p:nvSpPr>
        <p:spPr>
          <a:xfrm>
            <a:off x="9750761" y="562926"/>
            <a:ext cx="115170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F94380B-A887-4CD9-B8F3-49E81976D8B3}"/>
              </a:ext>
            </a:extLst>
          </p:cNvPr>
          <p:cNvSpPr/>
          <p:nvPr/>
        </p:nvSpPr>
        <p:spPr>
          <a:xfrm>
            <a:off x="7894607" y="562927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3E81886-0802-4FE9-AE9E-0AE74CBA2340}"/>
              </a:ext>
            </a:extLst>
          </p:cNvPr>
          <p:cNvSpPr/>
          <p:nvPr/>
        </p:nvSpPr>
        <p:spPr>
          <a:xfrm>
            <a:off x="10964984" y="562921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administration console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37243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031F1FFB-4C40-49C9-8F00-4662D861828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9E664CE-D835-425C-B69D-E788EBB1E330}"/>
              </a:ext>
            </a:extLst>
          </p:cNvPr>
          <p:cNvSpPr/>
          <p:nvPr/>
        </p:nvSpPr>
        <p:spPr>
          <a:xfrm>
            <a:off x="8828546" y="555111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CFCB3373-F370-43A2-BF28-0C82A90D1D07}"/>
              </a:ext>
            </a:extLst>
          </p:cNvPr>
          <p:cNvSpPr/>
          <p:nvPr/>
        </p:nvSpPr>
        <p:spPr>
          <a:xfrm>
            <a:off x="7894608" y="555112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06227384-301F-4A32-ACC3-FAA2735A24E1}"/>
              </a:ext>
            </a:extLst>
          </p:cNvPr>
          <p:cNvSpPr/>
          <p:nvPr/>
        </p:nvSpPr>
        <p:spPr>
          <a:xfrm>
            <a:off x="10589847" y="555106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user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148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4553F8D-A876-4ED3-B13B-DC89105680E7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5B18DF0C-1B5C-40A0-B149-DE686C466F54}"/>
              </a:ext>
            </a:extLst>
          </p:cNvPr>
          <p:cNvSpPr/>
          <p:nvPr/>
        </p:nvSpPr>
        <p:spPr>
          <a:xfrm>
            <a:off x="8828546" y="562927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84FB2AE-023A-4515-8899-64685061FE1C}"/>
              </a:ext>
            </a:extLst>
          </p:cNvPr>
          <p:cNvSpPr/>
          <p:nvPr/>
        </p:nvSpPr>
        <p:spPr>
          <a:xfrm>
            <a:off x="7894608" y="562928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5F1FD2-1D09-4201-A5AD-413CA31DB1C2}"/>
              </a:ext>
            </a:extLst>
          </p:cNvPr>
          <p:cNvSpPr/>
          <p:nvPr/>
        </p:nvSpPr>
        <p:spPr>
          <a:xfrm>
            <a:off x="10589847" y="562922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organization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3646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2C0DFB6-6281-46EB-9F9B-6ADDF285D4EA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0C28AE25-BCB6-4B31-B724-C42CE2794E88}"/>
              </a:ext>
            </a:extLst>
          </p:cNvPr>
          <p:cNvSpPr/>
          <p:nvPr/>
        </p:nvSpPr>
        <p:spPr>
          <a:xfrm>
            <a:off x="8828546" y="562929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46E5AB86-80A6-4FD8-BAA1-DFD008C44F17}"/>
              </a:ext>
            </a:extLst>
          </p:cNvPr>
          <p:cNvSpPr/>
          <p:nvPr/>
        </p:nvSpPr>
        <p:spPr>
          <a:xfrm>
            <a:off x="7894608" y="562930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171F766C-9AE1-4622-81B0-7E0202029EA2}"/>
              </a:ext>
            </a:extLst>
          </p:cNvPr>
          <p:cNvSpPr/>
          <p:nvPr/>
        </p:nvSpPr>
        <p:spPr>
          <a:xfrm>
            <a:off x="10589847" y="562924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home page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6084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</a:t>
                      </a:r>
                      <a:r>
                        <a:rPr lang="en-US" u="none" dirty="0"/>
                        <a:t>Change Password    Create Account       Forgot Password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A8644832-AE24-4319-91B1-7D46AC9216AA}"/>
              </a:ext>
            </a:extLst>
          </p:cNvPr>
          <p:cNvSpPr/>
          <p:nvPr/>
        </p:nvSpPr>
        <p:spPr>
          <a:xfrm>
            <a:off x="9683798" y="562944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D19C88D7-5699-457F-BD49-F83175C96458}"/>
              </a:ext>
            </a:extLst>
          </p:cNvPr>
          <p:cNvSpPr/>
          <p:nvPr/>
        </p:nvSpPr>
        <p:spPr>
          <a:xfrm>
            <a:off x="7815920" y="562944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Click r:id="rId4" action="ppaction://hlinksldjump"/>
            <a:extLst>
              <a:ext uri="{FF2B5EF4-FFF2-40B4-BE49-F238E27FC236}">
                <a16:creationId xmlns:a16="http://schemas.microsoft.com/office/drawing/2014/main" id="{C56AC494-23CC-40ED-95A4-39C9D7756307}"/>
              </a:ext>
            </a:extLst>
          </p:cNvPr>
          <p:cNvSpPr/>
          <p:nvPr/>
        </p:nvSpPr>
        <p:spPr>
          <a:xfrm>
            <a:off x="6108794" y="562944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Click r:id="rId5" action="ppaction://hlinksldjump"/>
            <a:extLst>
              <a:ext uri="{FF2B5EF4-FFF2-40B4-BE49-F238E27FC236}">
                <a16:creationId xmlns:a16="http://schemas.microsoft.com/office/drawing/2014/main" id="{A7CA24C9-D81F-4D5F-A9FE-186E3D160063}"/>
              </a:ext>
            </a:extLst>
          </p:cNvPr>
          <p:cNvSpPr/>
          <p:nvPr/>
        </p:nvSpPr>
        <p:spPr>
          <a:xfrm>
            <a:off x="4182302" y="562944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hlinkClick r:id="rId6" action="ppaction://hlinksldjump"/>
            <a:extLst>
              <a:ext uri="{FF2B5EF4-FFF2-40B4-BE49-F238E27FC236}">
                <a16:creationId xmlns:a16="http://schemas.microsoft.com/office/drawing/2014/main" id="{2CFFE023-24C7-4DFF-9639-4FB04BE18A5C}"/>
              </a:ext>
            </a:extLst>
          </p:cNvPr>
          <p:cNvSpPr/>
          <p:nvPr/>
        </p:nvSpPr>
        <p:spPr>
          <a:xfrm>
            <a:off x="143306" y="561982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create account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2079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 Forgot Password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68788E-9E42-47E1-A9BA-D144712F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9" y="1542055"/>
            <a:ext cx="7347898" cy="377954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88D8BB37-1074-432A-93CE-E843F58ACFDC}"/>
              </a:ext>
            </a:extLst>
          </p:cNvPr>
          <p:cNvSpPr/>
          <p:nvPr/>
        </p:nvSpPr>
        <p:spPr>
          <a:xfrm>
            <a:off x="9683798" y="574608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B1458EBD-31ED-47C8-9BBC-631749711950}"/>
              </a:ext>
            </a:extLst>
          </p:cNvPr>
          <p:cNvSpPr/>
          <p:nvPr/>
        </p:nvSpPr>
        <p:spPr>
          <a:xfrm>
            <a:off x="7815920" y="574608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BF796A37-373F-4F0A-8101-D3D25B46E68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EC41B976-8A17-4F53-BA16-45863C8BFEF2}"/>
              </a:ext>
            </a:extLst>
          </p:cNvPr>
          <p:cNvSpPr/>
          <p:nvPr/>
        </p:nvSpPr>
        <p:spPr>
          <a:xfrm>
            <a:off x="6001064" y="57460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forgot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72752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115BE67-2792-4A52-87C9-8664E727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46" y="1972226"/>
            <a:ext cx="7088705" cy="2913548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DED1B9D-CB48-4FE0-BD30-7D352690273F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9EBAE219-640D-416E-9776-611F378D41B3}"/>
              </a:ext>
            </a:extLst>
          </p:cNvPr>
          <p:cNvSpPr/>
          <p:nvPr/>
        </p:nvSpPr>
        <p:spPr>
          <a:xfrm>
            <a:off x="9629093" y="562939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A44ABFC1-574D-4724-9CA2-5E162A3CD7BA}"/>
              </a:ext>
            </a:extLst>
          </p:cNvPr>
          <p:cNvSpPr/>
          <p:nvPr/>
        </p:nvSpPr>
        <p:spPr>
          <a:xfrm>
            <a:off x="7914142" y="562939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DEBB147D-519E-4327-A588-1148C0521B2A}"/>
              </a:ext>
            </a:extLst>
          </p:cNvPr>
          <p:cNvSpPr/>
          <p:nvPr/>
        </p:nvSpPr>
        <p:spPr>
          <a:xfrm>
            <a:off x="5987650" y="56293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login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7720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 Forgot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004F8C-2DED-4375-8A66-E47C833A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38" y="1612383"/>
            <a:ext cx="4688515" cy="3631777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2B08F2A1-9DBE-4DF7-97A8-3AE65932566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A63FDD8B-1A89-4DBF-BC6A-5EAFFF27806D}"/>
              </a:ext>
            </a:extLst>
          </p:cNvPr>
          <p:cNvSpPr/>
          <p:nvPr/>
        </p:nvSpPr>
        <p:spPr>
          <a:xfrm>
            <a:off x="9660349" y="570753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86970E75-E2F0-484B-A128-C27A9D3B66EC}"/>
              </a:ext>
            </a:extLst>
          </p:cNvPr>
          <p:cNvSpPr/>
          <p:nvPr/>
        </p:nvSpPr>
        <p:spPr>
          <a:xfrm>
            <a:off x="7868653" y="570753"/>
            <a:ext cx="155669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4BF942C6-CC8A-4D82-AA62-9458F8DD2878}"/>
              </a:ext>
            </a:extLst>
          </p:cNvPr>
          <p:cNvSpPr/>
          <p:nvPr/>
        </p:nvSpPr>
        <p:spPr>
          <a:xfrm>
            <a:off x="6026731" y="570753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change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68670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u="none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0C8400-BCAA-4B0F-B9B0-79D9628E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21" y="1578710"/>
            <a:ext cx="6292955" cy="366627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D071C81-B61C-4B04-8FCF-2B4F87071E50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A30DE8D4-B7A4-4CDA-AEA4-072363A1F03C}"/>
              </a:ext>
            </a:extLst>
          </p:cNvPr>
          <p:cNvSpPr/>
          <p:nvPr/>
        </p:nvSpPr>
        <p:spPr>
          <a:xfrm>
            <a:off x="10415070" y="56294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portal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58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Change Password    Review Status         Maintain Profile     Submit Application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7B06BEA8-0987-4E1D-A0DA-82F436D9114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82B83D4-C0E8-448B-B4BF-AF824566BC77}"/>
              </a:ext>
            </a:extLst>
          </p:cNvPr>
          <p:cNvSpPr/>
          <p:nvPr/>
        </p:nvSpPr>
        <p:spPr>
          <a:xfrm>
            <a:off x="8839735" y="562938"/>
            <a:ext cx="1812633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EFD6CBF-E4D0-4CD2-B02B-FB5AD8B78123}"/>
              </a:ext>
            </a:extLst>
          </p:cNvPr>
          <p:cNvSpPr/>
          <p:nvPr/>
        </p:nvSpPr>
        <p:spPr>
          <a:xfrm>
            <a:off x="6964045" y="562938"/>
            <a:ext cx="164850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C7EC67D4-6D94-4D2E-9F87-122AF35CDF3D}"/>
              </a:ext>
            </a:extLst>
          </p:cNvPr>
          <p:cNvSpPr/>
          <p:nvPr/>
        </p:nvSpPr>
        <p:spPr>
          <a:xfrm>
            <a:off x="5186576" y="562938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8BBE4244-57CB-4910-A231-6B911FDC6858}"/>
              </a:ext>
            </a:extLst>
          </p:cNvPr>
          <p:cNvSpPr/>
          <p:nvPr/>
        </p:nvSpPr>
        <p:spPr>
          <a:xfrm>
            <a:off x="3314793" y="56293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878E568F-1917-4277-AA77-17E8BD1C8CFF}"/>
              </a:ext>
            </a:extLst>
          </p:cNvPr>
          <p:cNvSpPr/>
          <p:nvPr/>
        </p:nvSpPr>
        <p:spPr>
          <a:xfrm>
            <a:off x="10805842" y="57075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 status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4024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Change Password 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57562E6-9BD7-4D20-9DFB-DEA15E57BEC6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FA0465EC-E7A4-47FF-AFAF-AA66139E0D62}"/>
              </a:ext>
            </a:extLst>
          </p:cNvPr>
          <p:cNvSpPr/>
          <p:nvPr/>
        </p:nvSpPr>
        <p:spPr>
          <a:xfrm>
            <a:off x="8805098" y="555122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F8CB5952-D3C6-419C-862D-A8DC20421AD2}"/>
              </a:ext>
            </a:extLst>
          </p:cNvPr>
          <p:cNvSpPr/>
          <p:nvPr/>
        </p:nvSpPr>
        <p:spPr>
          <a:xfrm>
            <a:off x="6933314" y="555122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5A986610-C8E1-4DC4-AAA7-09F180A25747}"/>
              </a:ext>
            </a:extLst>
          </p:cNvPr>
          <p:cNvSpPr/>
          <p:nvPr/>
        </p:nvSpPr>
        <p:spPr>
          <a:xfrm>
            <a:off x="10485411" y="562936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maintain profile data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5718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43CD67BA-B614-4963-A96A-844F4B504435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93749835-44CC-4D3F-B534-9A42C41BB0BC}"/>
              </a:ext>
            </a:extLst>
          </p:cNvPr>
          <p:cNvSpPr/>
          <p:nvPr/>
        </p:nvSpPr>
        <p:spPr>
          <a:xfrm>
            <a:off x="8805098" y="562936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A3EB3318-8341-4F9A-B7DE-AC7FDA4097CC}"/>
              </a:ext>
            </a:extLst>
          </p:cNvPr>
          <p:cNvSpPr/>
          <p:nvPr/>
        </p:nvSpPr>
        <p:spPr>
          <a:xfrm>
            <a:off x="6933314" y="562936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7AD89A34-2DB0-480E-8C65-65725FA5273A}"/>
              </a:ext>
            </a:extLst>
          </p:cNvPr>
          <p:cNvSpPr/>
          <p:nvPr/>
        </p:nvSpPr>
        <p:spPr>
          <a:xfrm>
            <a:off x="10485411" y="556307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E3EDF965-52C5-4446-9456-6945766E509C}"/>
              </a:ext>
            </a:extLst>
          </p:cNvPr>
          <p:cNvSpPr/>
          <p:nvPr/>
        </p:nvSpPr>
        <p:spPr>
          <a:xfrm>
            <a:off x="9640058" y="5847345"/>
            <a:ext cx="223139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Application</a:t>
            </a:r>
          </a:p>
        </p:txBody>
      </p:sp>
    </p:spTree>
    <p:extLst>
      <p:ext uri="{BB962C8B-B14F-4D97-AF65-F5344CB8AC3E}">
        <p14:creationId xmlns:p14="http://schemas.microsoft.com/office/powerpoint/2010/main" val="29172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375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zakat.icclmd.org - website map</vt:lpstr>
      <vt:lpstr>zakat.icclmd.org - home page</vt:lpstr>
      <vt:lpstr>zakat.icclmd.org – create account</vt:lpstr>
      <vt:lpstr>zakat.icclmd.org – forgot password</vt:lpstr>
      <vt:lpstr>zakat.icclmd.org – login</vt:lpstr>
      <vt:lpstr>zakat.icclmd.org – change password</vt:lpstr>
      <vt:lpstr>zakat.icclmd.org – zakat portal</vt:lpstr>
      <vt:lpstr>zakat.icclmd.org – review zakat application status</vt:lpstr>
      <vt:lpstr>zakat.icclmd.org – maintain profile data</vt:lpstr>
      <vt:lpstr>zakat.icclmd.org – submit zakat application</vt:lpstr>
      <vt:lpstr>zakat.icclmd.org – zakat inbox</vt:lpstr>
      <vt:lpstr>zakat.icclmd.org – review zakat application</vt:lpstr>
      <vt:lpstr>zakat.icclmd.org – administration console</vt:lpstr>
      <vt:lpstr>zakat.icclmd.org – user administration</vt:lpstr>
      <vt:lpstr>zakat.icclmd.org – organization administration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zakat.icclmd.org website map</dc:title>
  <dc:creator>Eiad Sayyad</dc:creator>
  <cp:lastModifiedBy>Eiad Sayyad</cp:lastModifiedBy>
  <cp:revision>53</cp:revision>
  <dcterms:created xsi:type="dcterms:W3CDTF">2020-02-14T22:25:52Z</dcterms:created>
  <dcterms:modified xsi:type="dcterms:W3CDTF">2020-02-17T14:25:14Z</dcterms:modified>
</cp:coreProperties>
</file>