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6AA9-62CC-4887-8450-3C78B8767C23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F89E-85E3-4982-8E56-042E4774B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6AA9-62CC-4887-8450-3C78B8767C23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F89E-85E3-4982-8E56-042E4774B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6AA9-62CC-4887-8450-3C78B8767C23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F89E-85E3-4982-8E56-042E4774B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6AA9-62CC-4887-8450-3C78B8767C23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F89E-85E3-4982-8E56-042E4774B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6AA9-62CC-4887-8450-3C78B8767C23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F89E-85E3-4982-8E56-042E4774B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6AA9-62CC-4887-8450-3C78B8767C23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F89E-85E3-4982-8E56-042E4774B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6AA9-62CC-4887-8450-3C78B8767C23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F89E-85E3-4982-8E56-042E4774B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6AA9-62CC-4887-8450-3C78B8767C23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F89E-85E3-4982-8E56-042E4774B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6AA9-62CC-4887-8450-3C78B8767C23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F89E-85E3-4982-8E56-042E4774B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6AA9-62CC-4887-8450-3C78B8767C23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F89E-85E3-4982-8E56-042E4774B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6AA9-62CC-4887-8450-3C78B8767C23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F89E-85E3-4982-8E56-042E4774B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E6AA9-62CC-4887-8450-3C78B8767C23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0F89E-85E3-4982-8E56-042E4774B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43400" y="37338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Reply to Post as a Guest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2362200"/>
            <a:ext cx="6248400" cy="1143000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Reply Text Area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43800" y="304800"/>
            <a:ext cx="1828800" cy="533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 a Post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 rot="10800000">
            <a:off x="228600" y="685800"/>
            <a:ext cx="6400800" cy="3886200"/>
          </a:xfrm>
          <a:prstGeom prst="wedgeRectCallout">
            <a:avLst>
              <a:gd name="adj1" fmla="val -82335"/>
              <a:gd name="adj2" fmla="val 477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" y="4038600"/>
            <a:ext cx="225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Log in to reply as User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" y="1219200"/>
            <a:ext cx="5943600" cy="381000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Header 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1000" y="1752600"/>
            <a:ext cx="1828800" cy="228600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Post </a:t>
            </a:r>
            <a:r>
              <a:rPr lang="en-US" dirty="0" smtClean="0"/>
              <a:t>Category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590800" y="685800"/>
            <a:ext cx="1828800" cy="533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Create a Post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Isosceles Triangle 22"/>
          <p:cNvSpPr/>
          <p:nvPr/>
        </p:nvSpPr>
        <p:spPr>
          <a:xfrm flipV="1">
            <a:off x="1828800" y="1828800"/>
            <a:ext cx="45719" cy="76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304800"/>
            <a:ext cx="6477000" cy="228600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Header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685800"/>
            <a:ext cx="8132233" cy="489857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Content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304800"/>
            <a:ext cx="1511300" cy="228600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Category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53200" y="1295400"/>
            <a:ext cx="2032000" cy="228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Reply to this post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" y="1295400"/>
            <a:ext cx="2971800" cy="228600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Posted on **** by ****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57400" y="2438400"/>
            <a:ext cx="6477000" cy="228600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Header 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8600" y="2819400"/>
            <a:ext cx="8132233" cy="489857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Content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04800" y="2438400"/>
            <a:ext cx="1511300" cy="228600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Category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53200" y="3429000"/>
            <a:ext cx="2032000" cy="228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Reply to this post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1000" y="3429000"/>
            <a:ext cx="2971800" cy="228600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Posted on **** by ****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057400" y="4724400"/>
            <a:ext cx="6477000" cy="228600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Header 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28600" y="5105400"/>
            <a:ext cx="8132233" cy="489857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Content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04800" y="4724400"/>
            <a:ext cx="1511300" cy="228600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Category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553200" y="5715000"/>
            <a:ext cx="2032000" cy="228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Reply to this post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1000" y="5715000"/>
            <a:ext cx="2971800" cy="228600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Posted on **** by ****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74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Syed Rehan Karim</dc:creator>
  <cp:lastModifiedBy>Syed Rehan Karim</cp:lastModifiedBy>
  <cp:revision>7</cp:revision>
  <dcterms:created xsi:type="dcterms:W3CDTF">2024-03-09T16:40:58Z</dcterms:created>
  <dcterms:modified xsi:type="dcterms:W3CDTF">2024-03-17T14:18:23Z</dcterms:modified>
</cp:coreProperties>
</file>