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3D7B9-B2D8-4F1D-9FCF-48695AF7B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D1A2D-55A4-478F-9CE6-302BCFCBF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995DB-461E-4502-AC96-55D6B022D7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4E556D-DB47-4EC7-8FE6-FC56E68E98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F7D54-F6EF-4CF0-B7FD-0CE4D4405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ED2BD-F99F-4C3E-9A18-B65F0C91EA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61B50D-48C1-4155-8C49-84297DC706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CB802-0A4F-4516-AC6E-5D96466B6D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5BA82A-8E3D-4427-85E5-951E8A6B1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B454A-D109-4B20-81A9-48F4C3724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E0473-68B2-44D1-B944-DDDF6AEE3F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9FFCC-8949-4434-BF05-45C1F3385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089E871-4330-48E9-8A7E-037175F8DF1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239120" y="1252080"/>
            <a:ext cx="2890440" cy="216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A.aspx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Response.redirect(ErrHtml?errorMsg=”Error Msg”&amp;ReturnPage=A)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217480" y="1275840"/>
            <a:ext cx="2985480" cy="2210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ErrHtml?errorMsg=”Error Message&amp;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ReturnPage=A”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129560" y="2377800"/>
            <a:ext cx="1045080" cy="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293840" y="3416040"/>
            <a:ext cx="2842920" cy="210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discover an error so we perform a response redirect to our ErrHtml with two parameters included: 1) error message 2) return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" name=""/>
          <p:cNvCxnSpPr>
            <a:stCxn id="42" idx="0"/>
            <a:endCxn id="41" idx="-1"/>
          </p:cNvCxnSpPr>
          <p:nvPr/>
        </p:nvCxnSpPr>
        <p:spPr>
          <a:xfrm flipV="1" rot="16200000">
            <a:off x="4685040" y="-749160"/>
            <a:ext cx="24120" cy="4026240"/>
          </a:xfrm>
          <a:prstGeom prst="bentConnector3">
            <a:avLst>
              <a:gd name="adj1" fmla="val 3515151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46" name=""/>
          <p:cNvSpPr txBox="1"/>
          <p:nvPr/>
        </p:nvSpPr>
        <p:spPr>
          <a:xfrm>
            <a:off x="5217480" y="3486600"/>
            <a:ext cx="297108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Extracts the URL parameters: 1) error message 2) return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stores in a variable.  Launch the modal with error message shown.  Close modal redirects back to return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2024-05-26T10:14:52Z</dcterms:created>
  <dc:creator/>
  <dc:description/>
  <dc:language>en-US</dc:language>
  <cp:lastModifiedBy/>
  <dcterms:modified xsi:type="dcterms:W3CDTF">2024-05-26T10:26:25Z</dcterms:modified>
  <cp:revision>1</cp:revision>
  <dc:subject/>
  <dc:title/>
</cp:coreProperties>
</file>