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 varScale="1">
        <p:scale>
          <a:sx n="98" d="100"/>
          <a:sy n="98" d="100"/>
        </p:scale>
        <p:origin x="66" y="3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45 453 2304,'-9'-1'1384,"9"0"-1355,-1 1 0,1 0 0,-1 0 0,1 0 0,-1-1 1,0 1-1,1 0 0,-1 0 0,1 0 0,-1 0 0,1 0 0,-1 0 0,1 0 0,-1 0 1,0 0-1,1 0 0,-1 1 0,1-1 0,-1 0 0,1 0 0,-1 0 0,1 1 1,-1-1-1,1 0 0,-1 1 0,1-1 0,-1 0 0,1 1 0,0-1 0,-1 0 0,1 1 1,0-1-1,-1 1 0,1-1 0,0 1 0,-1-1 0,1 1 0,0-1 0,0 1 0,0-1 1,-1 1-1,1-1 0,0 1 0,0 0 0,0-1 0,0 1 0,0-1 0,0 1 1,0 0-30,-4 34-129,-1 32 129,1 2 17,1-38 16,2 0 1,1 1 0,2-1-34,-2-28-6,1 1 1,-1-1-1,1 0 0,0 1 1,0-1-1,0 0 0,0 1 1,1-1-1,-1 0 1,1 0-1,0 0 0,0 0 1,0-1-1,0 1 0,1 0 1,-1-1-1,1 0 1,0 2 5,7 3-14,-7-4 14,0 0 0,0-1 0,1 1-1,0-1 1,-1 0 0,1 0 0,0 0-1,0 0 1,0 0 0,0-1 0,0 0 0,4 1 0,34 4-12,74 8-55,-97-13 70,0-1 0,0-1 0,0 0 0,0-1 0,2-2-3,-19 4 10,0 0-1,0-1 1,1 1 0,-1-1 0,0 0 0,0 1 0,0-1 0,0 0 0,0 0 0,-1 0 0,1-1 0,0 1 0,1-1-10,-3 1-2,1 0-1,0-1 0,-1 1 1,1-1-1,-1 1 1,1 0-1,-1-1 0,0 1 1,0-1-1,0 1 0,1-1 1,-1 1-1,0-1 1,-1 1-1,1 0 0,0-1 1,0 1-1,-1-1 1,1 0 2,-8-49 1281,-1-46-1281,4 40 190,2-1 84,3 39-146,-1 0 0,-1 1 0,0-1-1,-2 0 1,0 1 0,-1-1-1,-2-2-127,7 20 14,-1-1 0,0 0 0,1 0 1,-1 0-1,0 0 0,0 1 0,-1-1 0,1 0 0,0 1 0,0-1 0,-2 0-14,2 1 26,-1 0 1,0 1 0,0-1-1,0 1 1,0-1 0,0 1 0,0 0-1,0-1 1,0 1 0,1 0-1,-1 0 1,-1 1-27,1-1 18,-54 0 98,-22 4-116,59-2 16,1 1 0,-1 1 0,1 0 0,0 2 0,0 0-1,0 1-15,17-7-30,-15 6-50,16-6 41,-1 1 1,1-1-1,0 0 0,0 0 1,-1 0-1,1 0 0,0 0 1,0 0-1,0 1 0,-1-1 0,1 0 1,0 0-1,0 0 0,-1 0 1,1 0-1,0 0 0,-1 0 1,1 0-1,0 0 0,0 0 0,-1 0 1,1 0-1,0 0 0,0-1 1,-1 1-1,1 0 0,0 0 1,0 0-1,0 0 0,-1 0 0,1 0 1,0-1-1,0 1 0,0 0 1,-1 0-1,1 0 0,0-1 1,0 1-1,0 0 0,0 0 0,-1 0 1,1-1-1,0 1 0,0 0 1,0 0-1,0-1 0,0 1 1,0 0-1,0 0 0,0-1 1,0 1-1,0 0 39,3-9-1872</inkml:trace>
  <inkml:trace contextRef="#ctx0" brushRef="#br0" timeOffset="2.033">869 430 2560,'0'-8'1056,"0"9"-832,-2-2 160,2 1 0,0 0-160,0 0 32,0 0-32,0 0 96,0 0-160,0 1-32</inkml:trace>
  <inkml:trace contextRef="#ctx0" brushRef="#br0" timeOffset="3.033">867 433 6048,'9'158'667,"-3"-80"-1457,-3 0-4047,-3-82 4101</inkml:trace>
  <inkml:trace contextRef="#ctx0" brushRef="#br0" timeOffset="4.033">795 346 3072,'2'2'215,"0"0"1,1 1-1,-1-1 0,1 0 1,0 0-1,0 0 0,0-1 1,1 1-216,1-1-10,0 0 0,0-1 0,0 1 0,1-1 0,-1-1 1,0 1-1,0-1 0,0 0 0,0 0 0,4-1 10,21-4-339,8-2-1543,-17 3 506,-9 2 789</inkml:trace>
  <inkml:trace contextRef="#ctx0" brushRef="#br0" timeOffset="5.033">843 727 2176,'8'-2'864,"-6"2"-672,4 2-32,-1-2-32,0 0 32,2 0 128,2 0 0,0 0 64,4-2-128,0-1 32,5 1-160,3-2 0,7-1-96,5 0-96,1 1 64,-3 0 64,-4 1-992,-1 1-448</inkml:trace>
  <inkml:trace contextRef="#ctx0" brushRef="#br0" timeOffset="6.033">1293 462 2304,'-1'5'184,"0"-1"1,1 1 0,-1-1-1,1 1 1,1-1-1,-1 1 1,1-1-1,-1 0 1,2 4-185,1 13 104,-1 25 718,-3 0-1,-1 2-821,-1-31 394,5-78 6,0 43-298,4-23 360,-6 39-447,1 0-1,-1 0 1,1 0 0,0 0 0,-1 0 0,1 0-1,0 0 1,0 0 0,1 1 0,-1-1 0,0 0-1,1 1 1,-1-1 0,0 1 0,1-1-1,0 1-14,-1 1-1,0-1-1,0 1 0,0 0 0,0 0 0,0 0 0,-1 0 1,1 1-1,0-1 0,0 0 0,0 0 0,0 1 0,0-1 0,0 0 1,0 1-1,0-1 0,-1 1 0,1-1 0,0 1 0,0 0 2,20 13-104,-17-11 110,18 14-70,-2 0 0,0 1 0,-1 1 0,-1 1 0,-1 0 0,0 4 64,-12-18-240,19 21-3040,-17-21 1451</inkml:trace>
  <inkml:trace contextRef="#ctx0" brushRef="#br0" timeOffset="7.033">1621 280 3072,'0'2'3138,"7"19"-2532,0 20-271,9 33-335,0-5 65,-3-7-141,1 5-2419,-2 2 2495,-12-59-1664,0-3-5</inkml:trace>
  <inkml:trace contextRef="#ctx0" brushRef="#br0" timeOffset="8.033">1652 547 1920,'8'-3'593,"1"0"0,-1 1-1,1 0 1,-1 0 0,5 1-593,6-3 449,1 1-447,0 2 1,13-1-3,-11 1 11,21-3-11,-28 2 24,-1-1-1,1-1 0,-1-1 1,0 0-1,0 0 1,-1-2-24,-6 4 20,0 0 0,-1-1 1,0 0-1,0-1 1,0 0-1,-1 1 0,1-2 1,-1 1-1,0-1 0,-1 1 1,1-1-1,-1 0 0,0-1-20,-4 7 2,0-1 0,0 1 0,1 0-1,-1 0 1,0-1 0,0 1 0,0 0-1,0-1 1,0 1 0,1 0-1,-1-1 1,0 1 0,0 0 0,0-1-1,0 1 1,0 0 0,0-1-1,0 1 1,0 0 0,0-1 0,0 1-1,0 0 1,0-1 0,0 1 0,-1 0-1,1-1 1,0 1 0,0 0-1,0 0 1,0-1 0,-1 1 0,1 0-1,0-1 1,0 1 0,0 0-1,-1 0 1,1-1 0,0 1 0,0 0-1,-1 0-1,1 0 3,-1-1 0,1 1 0,-1 0 0,0 0-1,1 0 1,-1 0 0,1 0 0,-1 0-1,1 0 1,-1 1 0,1-1 0,-1 0 0,1 0-1,-1 0 1,1 0 0,-1 1 0,1-1 0,-1 0-1,1 0 1,0 1 0,-1-1 0,1 0 0,-1 1-1,1-1 1,-1 1-3,-4 5-46,0 1 0,0 0 0,0 0-1,1 1 1,0-1 0,1 1 0,-1 0 0,1 0-1,1 1 47,-2 3 17,1 1 0,1 0 0,0-1 0,1 1 0,0 9-17,1-17-20,0 0 0,1 0-1,0-1 1,0 1 0,0 0-1,0-1 1,1 1 0,0-1-1,0 0 1,0 1 0,0-1-1,1 1 21,-2-3-5,0-1-1,0 1 1,1-1-1,-1 0 1,0 0-1,0 1 1,1-1-1,-1 0 0,1 0 1,-1 0-1,1 0 1,-1 0-1,1-1 1,-1 1-1,1 0 1,0-1-1,-1 1 1,1-1-1,0 1 1,0-1-1,-1 0 1,1 0-1,0 0 1,0 0-1,0 0 1,-1 0-1,1-1 1,0 1-1,0 0 1,-1-1-1,1 0 1,0 1-1,-1-1 1,1 0 5,2-1-32,-1 0 0,0 0 1,0-1-1,0 1 1,0-1-1,0 0 0,0 1 1,-1-1-1,0-1 1,1 1-1,-1 0 0,0 0 1,0-1-1,-1 1 1,1-1-1,0-3 32,3-7-14,-1-1 1,-1 0-1,1-9 14,-3 18 19,2-50 55,2 64 594,0 7-451,5 18-99,2-1-1,1 0-117,-10-21 91,1 1-1,-1-1 1,-1 1 0,0 0-1,0 7-90,-2-32 111,1 0-1,0 1 0,1-1 0,0 0 1,1 1-1,0 0 0,2-5-110,-2 10 11,0 0 0,1 1 0,-1-1-1,1 0 1,0 1 0,1 0 0,0 0 0,0 0-1,0 1 1,0 0 0,1 0 0,0 0-1,1 0-10,1-1-56,1 1 0,1 0 0,-1 0 0,1 1 0,4-2 56,31-5-3730,-32 9 1954</inkml:trace>
  <inkml:trace contextRef="#ctx0" brushRef="#br0" timeOffset="9.033">2540 371 1664,'4'22'3791,"2"11"-3737,-4 17-224,-2 42 170,-2-25 421,2-58-403,1 1 657,4-20-248,11-40-200,-13 36-105,1 0-1,1 1 1,0-1 0,0 1 0,2 1-1,0-1 1,0 1 0,1 0-1,1 0-121,-5 7 9,0 1-1,1-1 0,-1 1 0,1 1 0,0-1 0,0 0 0,0 1 0,1 0 0,4-2-8,-8 4 3,0 1 0,1-1 0,-1 0 0,0 1-1,0 0 1,0-1 0,1 1 0,-1 0 0,0 0 0,1 0-1,-1 0 1,0 0 0,0 1 0,1-1 0,-1 1 0,0 0-1,0-1 1,0 1 0,0 0 0,0 0 0,0 0 0,0 1-1,0-1 1,0 0 0,0 1 0,-1-1 0,2 2-3,4 6-75,0 1 0,0 0 0,-1 0 0,0 1 0,-1 0 0,0 0 0,-1 0 0,0 0 0,0 5 75,1 0-503,1 0-1,0-1 1,1 0 0,4 6 503,-11-21 0,12 15-1430,-12-14 1338,0-1 0,1 1 0,-1-1 0,0 0 0,1 1 0,-1-1 0,1 0 0,-1 0 0,1 1 0,-1-1 0,1 0 0,-1 0 0,1 0 1,-1 0-1,1 1 0,-1-1 0,1 0 0,-1 0 0,1 0 0,-1 0 0,1 0 0,-1 0 0,1 0 0,0-1 0,-1 1 0,1 0 1,-1 0-1,1 0 0,-1 0 0,0-1 0,1 1 0,-1 0 0,1-1 92,7-6-752</inkml:trace>
  <inkml:trace contextRef="#ctx0" brushRef="#br0" timeOffset="10.033">3051 478 2560,'0'1'29,"1"-1"1,-1 0-1,0 0 1,0 0-1,0 0 1,1 0-1,-1 1 1,0-1-1,0 0 1,0 0-1,0 0 1,1 1-1,-1-1 0,0 0 1,0 0-1,0 0 1,0 1-1,0-1 1,0 0-1,0 0 1,0 1-1,0-1 1,0 0-1,0 0 1,0 1-1,0-1 1,0 0-1,0 0 0,0 1 1,0-1-1,0 0 1,0 0-1,0 1 1,0-1-1,0 0 1,0 0-1,0 0 1,0 1-1,0-1 1,-1 0-1,1 0 0,0 0 1,0 1-1,0-1 1,0 0-1,-1 0 1,1 0-1,0 0 1,0 1-1,0-1 1,-1 0-1,1 0 1,0 0-1,0 0 1,-1 0-1,1 0 0,0 0 1,0 0-1,-1 0 1,1 0-1,0 0 1,0 0-1,-1 0 1,1 0-30,-26 3 80,3-1-3,20 0-85,0 0 1,0 0-1,0 0 1,0 0-1,1 0 1,-1 1-1,1-1 1,-1 1 0,1 0-1,0-1 1,0 1-1,0 0 1,0 0-1,1 0 1,-1 1-1,1-1 1,0 0 0,0 1-1,0-1 1,0 0-1,1 1 1,-1 2 7,1-3 2,-1 0 0,1 0 1,0 0-1,0 0 0,0 0 1,1 0-1,-1-1 0,1 1 1,-1 0-1,1 0 0,0 0 1,0-1-1,0 1 0,1 0 0,-1-1 1,1 1-1,-1-1 0,1 0 1,0 1-1,0-1 0,0 0 1,0 0-1,0 0 0,0 0 1,1-1-1,-1 1 0,2 0-2,-1-1 26,-1 0 0,1 0 0,-1 0 0,1 0 0,-1-1 0,1 1 0,0-1 0,-1 0-1,1 0 1,0 0 0,-1 0 0,1 0 0,0 0 0,-1-1 0,1 1 0,0-1 0,-1 0 0,1 0 0,-1 0 0,3-1-26,3-3 119,0 0-1,-1 0 1,0-1 0,1 0 0,0-2-119,-1 2 18,-6 5-13,0 0 1,0 0-1,0 0 1,0 0-1,0 0 1,0 1-1,0-1 1,0 0-1,0 1 1,0-1-1,1 1 1,-1-1-1,0 1 1,0 0-1,1-1 1,-1 1-1,0 0 1,0 0-1,1 0 1,-1 0-1,0 0 1,1 0-1,-1 0 1,0 1-1,0-1 1,1 0-1,-1 1 1,0-1-1,0 1 1,0-1-1,1 1 1,-1 0-1,0-1 1,0 1-1,1 0-5,2 4 53,1 0 0,-1 0 0,0 0 0,0 1 0,0 0 0,2 3-53,5 9 82,-8-14-74,-1-1 0,1 0 0,0 1 1,1-1-1,-1 0 0,0-1 0,1 1 0,0-1 1,0 1-1,0-1 0,0 0 0,0-1 0,0 1 0,0-1 1,0 0-1,1 0 0,-1 0 0,0 0 0,1-1 1,-1 1-1,1-1 0,-1 0 0,0-1 0,1 1 1,0-1-9,6-1 0,0-1 0,-1 0 1,0-1-1,0 0 0,0 0 1,0-1-1,0 0 0,-1-1 1,8-6-1,-11 7-2,0-1 1,0 0-1,-1 0 1,0 0 0,0 0-1,0-1 1,-1 0-1,0 0 1,-1 0-1,1-1 1,-1 1 0,-1-1-1,2-6 2,2-8 19,-2-1 1,-1 1-1,0-1 0,-1-6-19,-2 17 71,0 1-1,0-1 1,-1 1-1,0 0 1,-1 0-1,0-1 1,-1 1-1,-1 1 1,1-1-1,-2 0 1,1 1-1,-2 0 1,1 0-1,-3-2-70,22 31-105,-2 1-1,-1 0 1,8 18 105,27 76-88,-17-41-297,-17-46 190,-7-17 72,0 1 0,0 0-1,-2 0 1,3 8 123,-6-12-603,-2-2-826</inkml:trace>
  <inkml:trace contextRef="#ctx0" brushRef="#br0" timeOffset="11.033">3415 531 2816,'-1'-2'75,"-2"1"67,1-1 1,-1 0 0,1 0-1,0 0 1,0 0 0,0 0-1,0 0 1,0 0 0,1-1-1,-1 1 1,1-1 0,-2-1-143,4 3 66,0-1 1,0 1 0,0 0 0,-1 0 0,1 0 0,0 1 0,0-1-1,1 0 1,-1 0 0,0 0 0,0 1 0,0-1 0,2 0-67,19-8 97,0 1-1,16-4-96,-13 5 57,26-7-17,0 2 0,34-2-40,-83 13-2,1 1-1,0 0 0,-1-1 0,1 1 0,0 0 0,0 1 0,-1-1 0,1 0 0,0 1 0,-1 0 0,1-1 0,0 1 3,-2 0 15,0 0-1,1 0 0,-1 0 0,0 0 0,0 0 0,0 0 0,0 0 0,0 0 0,0 1 1,0-1-1,-1 0 0,1 0 0,0 1 0,-1-1 0,1 1 0,-1-1 0,1 0 0,-1 1 1,1-1-1,-1 1 0,0 1-14,4 22 51,-2-10-82,0 0 1,1-1-1,1 1 1,0-1-1,2 4 31,30 59-1407,-33-65-620,-3-12 651</inkml:trace>
  <inkml:trace contextRef="#ctx0" brushRef="#br0" timeOffset="12.033">3977 391 1536,'1'0'111,"3"-1"2769,-3-8-1230,-1 8-1731,0 1 88,0-1 0,0 1 1,0-1-1,0 1 0,0-1 1,0 1-1,0 0 0,0-1 1,-1 1-1,1-1 0,0 1 1,0 0-1,0-1 0,0 1 1,0-1-1,-1 1 0,1 0 1,0-1-1,0 1 0,-1 0 0,1-1 1,0 1-8,-7 2 323,-5 13 137,7-4-471,1 1 0,0 0 0,0 0 0,1 0 0,0 0 0,1 1 0,1-1 0,0 1 0,1 0 0,0-1 0,1 1 0,0-1 0,1 1-1,0-1 1,2 3 11,-3-12-3,0 0-1,1 1 0,-1-1 1,0 0-1,1 0 0,0 0 0,0 0 1,0-1-1,0 1 0,0 0 1,1-1-1,-1 0 0,1 1 0,0-1 1,-1 0-1,2 0 4,-2-1 15,0 0 0,0-1 1,0 1-1,0 0 0,1-1 0,-1 0 0,0 0 1,0 1-1,0-1 0,0 0 0,0-1 0,0 1 1,1 0-1,-1-1 0,0 1 0,0-1 1,0 1-1,0-1 0,0 0 0,0 0 0,0 0 1,-1 0-1,1 0 0,0-1 0,-1 1 0,2-1-15,0-1 29,1-1 0,-1 0-1,0 0 1,0 0 0,0 0-1,0 0 1,0-1 0,-1 1-1,0-1 1,0 1 0,-1-1-1,1 0 1,-1 0 0,0 0-1,0 0 1,0 0 0,-1 0-1,0 0-28,1-3 22,-1 0-1,0 0 1,-1 0-1,0 0 1,0 0-1,-1 0 1,0 0-1,0 0 0,-1 1 1,0-1-1,-1 1-21,2 1-74,-1 1-1,0-1 1,-1 1-1,1 0 1,-1 1-1,0-1 0,0 0 1,-3-1 74,6 5-170,-1 0 0,0 0 0,1 0 0,-1 0 0,0 0 0,1 1 0,-1-1 0,0 0 1,0 1-1,0-1 0,0 1 0,0 0 0,0 0 0,1-1 0,-1 1 0,0 1 0,0-1 0,0 0 0,0 0 0,0 1 0,0-1 0,0 1 1,1-1-1,-1 1 0,0 0 0,0 0 0,1 0 0,-2 0 170,-7 6-1456</inkml:trace>
  <inkml:trace contextRef="#ctx0" brushRef="#br0" timeOffset="13.033">4136 353 3072,'0'1'51,"-1"-1"0,1 0 0,-1 1 0,1-1-1,0 1 1,-1-1 0,1 0 0,0 1 0,-1-1 0,1 1 0,0-1 0,0 1 0,0-1 0,-1 1 0,1-1-1,0 1 1,0 0 0,0-1 0,0 1 0,0-1 0,0 1 0,0-1 0,0 1 0,0-1 0,0 1-1,0 0 1,0-1 0,0 1 0,1-1 0,-1 1 0,0-1 0,0 1 0,0-1 0,1 1 0,-1-1 0,0 1-1,1-1 1,-1 0 0,1 1 0,-1-1 0,0 1 0,1-1-51,23 21 147,-17-15 186,-2-1-289,-1 0 0,0 0 0,0 0 0,0 0 0,0 0 0,-1 1 0,0-1 0,0 2-44,18 49-152,-14-35 160,1 13 72,-6-20-74</inkml:trace>
  <inkml:trace contextRef="#ctx0" brushRef="#br0" timeOffset="14.033">4239 592 6080,'-1'0'24,"1"-1"0,-1 1 0,1 0 0,0-1 0,-1 1 0,1-1 0,0 1 0,0-1 0,-1 1 0,1-1 0,0 1 1,0-1-1,0 1 0,0-1 0,0 1 0,0-1 0,0 0 0,-1 1 0,2-1 0,-1 0-24,-1-14 143,1-3-120,1 0 0,1 0 0,1-6-23,-1 16 37,-1 0 1,2 1-1,-1-1 0,1 1 1,0 0-1,0-1 0,1 2 1,0-1-1,1 0-37,-4 5 0,0 0-1,0 1 0,0 0 1,0-1-1,1 1 1,-1 0-1,0-1 1,1 1-1,-1 0 1,1 0-1,-1 0 0,1 0 1,0 0-1,-1 1 1,1-1-1,0 0 1,0 1-1,0-1 1,0 1 1,-1 0-1,0 0 1,1 0 0,-1 1-1,0-1 1,1 0 0,-1 1-1,0-1 1,1 1 0,-1-1-1,0 1 1,0 0 0,1-1-1,-1 1 1,0 0-1,0 0 1,0 0 0,0 0-1,0 0 0,3 4 12,0-1 0,-1 2-1,1-1 1,-1 0-1,0 1 1,0-1 0,-1 1-1,0 0 1,1 3-12,8 37-14,-7-26-534,1-1 0,1 1 548,0-6-1914</inkml:trace>
  <inkml:trace contextRef="#ctx0" brushRef="#br0" timeOffset="15.033">4554 373 2560,'0'0'49,"0"0"0,0 0 1,0 0-1,0 0 0,0 0 1,0 0-1,0 0 0,0 0 0,0 0 1,0 0-1,0 0 0,0 0 0,0 0 1,0 0-1,0 0 0,0 0 1,0-1-1,0 1 0,0 0 0,0 0 1,0 0-1,0 0 0,0 0 1,0 0-1,0 0 0,0 0 0,0 0 1,0 0-1,0 0 0,0 0 0,0 0 1,0 0-1,0 0 0,0 0 1,0 0-1,0 0 0,0 0 0,0 0 1,0-1-1,0 1 0,0 0 0,0 0 1,0 0-1,1 0 0,-1 0 1,0 0-1,0 0 0,0 0 0,0 0 1,0 0-1,0 0 0,0 0 0,0 0-49,-9-4 726,7 3-741,0 0 1,-1 0-1,1 1 0,-1-1 1,1 1-1,-1 0 0,1-1 1,-1 1-1,0 0 15,0 1-8,1 0 0,0 0-1,0 0 1,-1 0 0,1 0-1,0 0 1,0 1 0,0-1-1,0 1 1,0-1 0,1 1 0,-1 0-1,0 0 1,1 0 0,-1 0-1,1 0 1,0 0 0,0 0-1,0 0 1,0 1 0,0-1 0,0 0-1,0 1 1,1-1 0,-1 1 8,-1 5-29,0 1 1,1 0-1,0 0 1,0 0-1,1 0 1,0 4 28,0-10 2,1 1 0,-1-1 1,1 1-1,0-1 1,-1 1-1,2-1 1,-1 0-1,0 0 1,1 1-1,-1-1 1,1 0-1,1 1-2,-3-3 4,1-1-1,-1 1 1,1-1-1,-1 1 1,1-1-1,0 1 1,-1-1-1,1 1 1,0-1-1,-1 0 1,1 1-1,0-1 1,-1 0-1,1 1 1,0-1-1,0 0 1,-1 0-1,1 0 1,0 0-1,0 0 0,0 0-3,1 0 0,-1 0-1,0-1 0,1 1 0,-1-1 1,0 0-1,0 1 0,1-1 0,-1 0 1,0 0-1,0 1 0,0-1 0,0 0 0,0 0 1,0 0-1,0-1 0,0 1 1,1-3-14,0 1 0,0-1 0,-1 1 0,1-1 0,-1 0 0,0 0 0,0 0 0,0 1 0,-1-1 0,0 0 0,1 0 0,-1 0 0,-1 0 0,1 0 0,0 0 0,-1 0 0,0 0 0,0 0 0,-1-2 14,6 17-264,-2-4 195,0 0 1,1-1-1,0 1 1,0-1-1,0 0 1,1 1-1,0-1 1,0-1 0,2 2 68,2 1-459,0-1 0,0 0 1,1-1-1,0 0 0,0 0 1,5 1 458,10 3-907</inkml:trace>
  <inkml:trace contextRef="#ctx0" brushRef="#br0" timeOffset="16.033">4804 1 4480,'-1'0'1782,"0"5"-740,1 17-474,2 27-536,-2-48-18,4 56 162,3 0 1,3-1 0,10 33-177,15 16-43,-14-45-2698,10 50 2741,-27-85-2059,-3-3 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 2176,'0'0'864,"-2"-3"-672,2 3 320,0 0 64</inkml:trace>
  <inkml:trace contextRef="#ctx0" brushRef="#br0" timeOffset="1">3 52 5184,'-2'-2'2239,"6"3"-1117,6 3-179,-7-3-856,-1 0 0,1 0 1,-1 0-1,1 1 0,-1-1 1,1 1-1,-1-1 0,1 2-87,-2-2 25,0 0-1,1 0 0,-1 1 1,1-1-1,0 0 0,-1-1 0,1 1 1,0 0-1,-1 0 0,1-1 1,0 1-1,0-1 0,0 1 0,-1-1 1,1 0-1,0 0 0,0 0 1,1 0-25,27-2 162,0 1 1,2 2-163,6 0 59,-7-7 2,-11 1-21,-4 4-21,0 0-1,0 1 1,2 1-19,-7-1 63,0 1 1,0-1 0,0-1-1,0 0 1,0-1 0,0 0-1,3-1-63,-3-1-7,1 2 1,-1 0-1,1 0 0,0 1 0,-1 0 0,1 1 0,1 0 7,47-5 182,-43 3-86,0 0 0,0 1 0,6 1-96,35 2 210,0-3 1,25-4-211,5-7 552,-47 6-649,1 2-1,17 0 98,8 1 214,-43 0-326,1 2 0,12 1 112,9 1-107,-46 0 35,0-1 1,0 0-1,0 0 0,0 1 1,0-1-1,0 0 0,0 0 0,0 1 1,0-1-1,0 0 0,0 0 1,0 1-1,-1-1 0,1 0 1,0 0-1,0 0 0,0 1 1,0-1-1,0 0 0,-1 0 1,1 0-1,0 0 0,0 1 1,-1-1-1,1 0 0,0 0 0,0 0 1,0 0-1,-1 0 0,1 0 1,0 0-1,0 0 0,-1 0 1,1 0 71,-4 0-5435,4 0 2694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85 108 1408,'6'-15'577,"-5"10"-312,-2 7 1842,1-2-1909,2-11 1241,-2 11-1392,0 0 0,0 0 0,0-1 0,0 1 0,0 0 0,0 0 0,0 0 0,0 0 0,0-1 0,0 1 0,0 0 0,0 0 0,-1 0 0,1 0 0,0 0-1,0-1 1,0 1 0,0 0 0,0 0 0,0 0 0,-1 0 0,1 0 0,0 0 0,0 0 0,0 0 0,0 0 0,0-1 0,-1 1 0,1 0 0,0 0 0,0 0-1,0 0 1,0 0 0,-1 0 0,1 0 0,0 0 0,0 0 0,0 0 0,-1 0 0,1 0 0,0 0 0,0 1 0,0-1 0,0 0 0,0 0 0,-1 0 0,1 0-1,0 0 1,0 0-47,-15 7 319,-13 13-58,23-15-273,0 0-1,0 0 0,1 1 1,0-1-1,0 1 0,0 0 1,0 1 12,2-5 4,1 0 0,0 1 0,0-1 0,0 1 0,1-1 0,-1 1 1,0 0-1,1-1 0,0 1 0,0 0 0,-1-1 0,2 1 0,-1 0 0,0-1 0,0 1 0,1 0 1,0-1-1,-1 1 0,2 1-4,0 0 3,-1 1 1,2-1-1,-1 0 0,1 0 1,-1 0-1,1 0 0,0 0 1,0 0-1,1-1 1,-1 1-1,1-1 0,0 0 1,0 0-4,0-1 56,0 0 1,0 0-1,0-1 1,0 1-1,0-1 0,0 0 1,0 0-1,0-1 1,0 1-1,1-1 1,-1 0-1,0 0 1,0 0-1,1 0 0,-1-1-56,34-9-2042,-33 9-198</inkml:trace>
  <inkml:trace contextRef="#ctx0" brushRef="#br0" timeOffset="1">225 183 2816,'7'-5'1344,"0"0"264,-8 5-1566,1-1 0,0 1 0,0 0 0,0 0 0,0 0 0,0-1 0,0 1 1,-1 0-1,1 0 0,0 0 0,0 0 0,0 0 0,0-1 0,-1 1 0,1 0 0,0 0 0,0 0 0,-1 0 0,1 0 0,0 0 0,0 0 0,0 0 0,-1 0 0,1 0 0,0 0 0,0 0 0,-1 0 0,1 0 0,0 0 0,0 0 0,-1 0 0,1 0 1,0 0-1,0 0 0,0 0 0,-1 0 0,1 0 0,0 0 0,0 0-42,-1 0 19,1 0 1,-1 0-1,1 0 1,0 0-1,-1 0 1,1 0-1,-1 0 1,1 1-1,0-1 1,-1 0-1,1 0 1,0 0 0,-1 0-1,1 0 1,-1 1-1,1-1 1,0 0-1,0 0 1,-1 1-1,1-1 1,0 0-1,-1 0 1,1 1-1,0-1 1,0 0-1,-1 1 1,1-1-1,0 0 1,0 1-1,0-1 1,0 1-1,-1-1 1,1 0-20,0 2-1,0-1 1,0 0-1,0 0 0,0 0 1,0 0-1,1 1 1,-1-1-1,0 0 0,0 0 1,1 0-1,-1 0 1,1 1 0,0 0 13,-1 0 0,1 0 1,0-1-1,0 1 0,0 0 1,1-1-1,-1 1 1,0 0-1,1-1 0,-1 0 1,1 1-1,-1-1 0,1 0 1,-1 0-1,3 1-13,-2-2 54,-1 0 0,1 0 0,0 0-1,0 0 1,0 0 0,-1-1 0,1 1 0,0 0 0,0-1-1,-1 0 1,1 1 0,0-1 0,-1 0 0,1 0-1,0 0 1,-1 0 0,0 0 0,1-1 0,-1 1 0,0 0-1,1-1 1,-1 1 0,0 0 0,0-1 0,0 0-54,0 1 8,-1 1 1,1-1 0,-1 0-1,1 1 1,-1-1 0,1 0-1,-1 0 1,0 1 0,1-1-1,-1 0 1,0 0 0,0 0-1,1 0 1,-1 1-1,0-1 1,0 0 0,0 0-1,0 0 1,0 0 0,0 0-1,-1 1 1,1-1 0,0 0-1,0 0 1,0 0 0,-1 0-1,1 1 1,0-1-1,-1 0 1,1 0 0,-1 1-1,1-1 1,-1 0 0,1 1-1,-1-1 1,0 0 0,1 1-1,-1-1 1,0 1 0,1-1-1,-1 1 1,0-1 0,0 1-1,0 0 1,1-1-1,-1 1 1,0 0 0,0 0-1,0 0 1,0-1 0,0 1-9,-1 0-78,1 0 0,-1 0 0,0 0 0,1 0 0,-1 0 1,0 0-1,1 0 0,-1 1 0,0-1 0,1 1 0,-1-1 1,1 1-1,-1 0 0,1-1 0,-2 2 78,-19 15-4379,21-16 2283,2-1 635</inkml:trace>
  <inkml:trace contextRef="#ctx0" brushRef="#br0" timeOffset="2">406 139 4608,'-1'3'451,"0"0"1,1 0 0,0 0-1,0 0 1,0 0-1,0 0 1,0 0 0,0 0-1,1 2-451,0-2 84,-1 0 0,1 0 0,0-1 0,0 1 0,0 0-1,0-1 1,0 1 0,1-1 0,-1 1 0,1-1 0,0 0 0,0 1 0,0-1-1,0 0 1,2 1-84,-4-2 34,1-1-1,-1 0 1,1 0-1,-1 0 0,1 0 1,-1 0-1,1 0 1,-1 0-1,1 0 0,-1-1 1,1 1-1,-1 0 1,1 0-1,-1 0 0,1-1 1,-1 1-1,1 0 1,-1 0-1,1-1 0,-1 1 1,0 0-1,1-1 1,-1 1-1,0 0 0,1-1 1,-1 1-1,0-1 1,1 1-1,-1-1 0,0 1 1,0 0-1,1-1 1,-1 1-1,0-1 0,0 1 1,0-1-1,0 1 1,0-1-35,7-21 194,-5 17-384,1-15 557,-2 19-593,-1 0-1,0 0 0,0 0 0,0 1 1,0-1-1,0 0 0,0 0 0,-1 0 1,1 0-1,0 0 0,0 0 0,0 0 1,-1 1-1,1-1 0,-1 0 1,1 0-1,-1 0 228,1 1-1200</inkml:trace>
  <inkml:trace contextRef="#ctx0" brushRef="#br0" timeOffset="3">530 134 2688,'3'-1'1630,"6"-1"1589,-9 3-3195,0-1 0,0 0 0,0 0 0,1 0 0,-1 0 1,0 0-1,0 1 0,0-1 0,0 0 0,1 0 0,-1 0 0,0 0 0,0 1 0,0-1 0,0 0 1,0 0-1,0 1 0,0-1 0,0 0 0,1 0 0,-1 0 0,0 1 0,0-1 0,0 0 0,0 0 0,0 1 1,0-1-1,0 0 0,0 0 0,-1 0 0,1 1 0,0-1 0,0 0 0,0 0 0,0 1 0,0-1 1,0 0-1,0 0 0,0 0 0,-1 1 0,1-1 0,0 0-24,-1 5 117,0 0 0,0 1 0,0-1 0,0 0-1,1 1-116,0-1 86,0 0 0,-1 0 0,0 0-1,0 0 1,0-1 0,-1 3-86,-1-4 261,2-3-218</inkml:trace>
  <inkml:trace contextRef="#ctx0" brushRef="#br0" timeOffset="4">525 190 6912,'2'-3'223,"-1"1"0,1-1 1,-1 1-1,1 0 0,0-1 0,0 1 1,0 0-1,0 0 0,0 1 0,0-1 0,1 0 1,-1 1-1,0-1 0,1 1 0,0 0 1,-1 0-1,2-1-223,2 0-58,0 0-1,0 0 1,0 0-1,1 1 1,-1-1 0,0 1-1,4 1 59,-9 0 0,0 0-1,0 0 1,0 0-1,0 0 1,1 0-1,-1 0 1,0 1-1,0-1 1,0 0-1,0 1 1,0-1-1,0 1 1,0-1-1,0 1 0,0 0 1,0-1-1,0 1 1,0 0-1,0 0 1,-1-1-1,1 1 1,0 0-1,0 1 1,1 1-3,-1 0 0,1 1 1,-1-1-1,0 1 0,0-1 0,0 4 3,0-4-474,-1 1-1,1-1 1,0 1 0,0-1 0,1 0-1,-1 0 1,2 3 474,-1-4-1957</inkml:trace>
  <inkml:trace contextRef="#ctx0" brushRef="#br0" timeOffset="5">765 7 4224,'0'-1'103,"0"1"-1,0 0 1,0-1-1,-1 1 1,1 0 0,0-1-1,0 1 1,-1 0 0,1-1-1,0 1 1,0 0 0,-1 0-1,1-1 1,0 1 0,-1 0-1,1 0 1,0 0 0,-1-1-1,1 1 1,0 0 0,-1 0-1,1 0 1,-1 0 0,1 0-1,0 0 1,-1 0 0,1 0-1,-1 0-102,1 0 71,0 0-1,-1 1 0,1-1 0,0 0 1,-1 1-1,1-1 0,0 1 1,-1-1-1,1 1 0,0-1 1,0 0-1,0 1 0,-1-1 0,1 1 1,0-1-1,0 1 0,0-1 1,0 1-71,-2 26 601,2-25-510,2 47 521,0-30-641,-2-1 0,0 1 0,-1-1 0,-2 13 29,3-31-10,-5 16-775,-2-8-3257,5-8 1407</inkml:trace>
  <inkml:trace contextRef="#ctx0" brushRef="#br0" timeOffset="6">707 117 4608,'1'-2'1760,"0"5"-1376,3-6 256,-1 3 0,1 0-384,2 2-64,2-1-128,3 1-64,0-4 32,1 2-32,-1-1 64,0-2-384,-1 2-96,-1 1-736,-1 1-1408,-1 0 224</inkml:trace>
  <inkml:trace contextRef="#ctx0" brushRef="#br0" timeOffset="7">862 142 3456,'-3'11'3835,"4"11"-3569,0-11-63,-2 4 365,1-8 253,1-16-397,0 0-367,0 1 0,1 0 1,0-1-1,2-7-57,-3 13-164,1 0 1,-1 0-1,0 0 0,1 0 1,0 0-1,-1 0 0,1 1 1,0-1-1,1 1 0,-1-1 1,0 1-1,1 0 0,2-2 164,-4 3-258,-1 1 0,1 0-1,0-1 1,-1 1-1,1 0 1,0 0 0,-1-1-1,1 1 1,0 0 0,0 0-1,-1 0 1,1 0-1,0 0 1,-1 0 0,1 0-1,0 0 1,0 1-1,-1-1 1,1 0 0,0 0 258,3 1-1547</inkml:trace>
  <inkml:trace contextRef="#ctx0" brushRef="#br0" timeOffset="8">935 135 3968,'0'4'1127,"1"1"-521,0 0 0,0-1 0,0 1 0,0 0 0,1 0 0,0 0-606,-1-4 28,0 0 0,-1 0 0,1 0 0,-1 0 0,1 0 0,0 0 0,0 0 0,0 0 0,0 0 0,0-1 0,0 1 0,0 0-1,0 0 1,0-1 0,0 1 0,0-1 0,0 1 0,0-1 0,0 1 0,0-1 0,1 0 0,-1 0 0,0 0 0,0 1 0,1-1 0,-1 0 0,0 0 0,1-1-28,-1 1 34,1 0 0,0 0 0,-1-1 0,1 1 0,-1 0-1,1-1 1,0 0 0,-1 1 0,0-1 0,1 0 0,-1 0-1,1 0 1,-1 0 0,0 0 0,0 0 0,1 0 0,-1 0-1,0-1-33,1-1 10,1-1-1,-1 0 1,0 0-1,0 0 1,1-3-10,8-15-1,-9 25-28,1 0 0,-1 0-1,0 0 1,0 0 0,0 1-1,1 2 30,7 17 178,0 2-351,7 24 173,-15-42-9,0 0-1,0 1 1,-1-1-1,0 1 1,-1-1 0,0 1-1,0-1 1,0 0-1,-1 3 10,-5 4 56,6-14-54,0 1 1,0-1 0,0 0-1,-1 0 1,1 0 0,0 1-1,0-1 1,-1 0 0,1 0-1,0 0 1,0 0 0,-1 0-1,1 0 1,0 1 0,0-1-1,-1 0 1,1 0 0,0 0-1,0 0 1,-1 0 0,1 0-1,0 0 1,0 0 0,-1 0-1,1 0 1,0 0 0,-1 0-1,1-1 1,0 1-3,-1 0 6,0-1 1,0 0-1,0 0 0,0 0 0,0 0 1,0 0-1,0 0 0,1 0 0,-1 0 1,0 0-1,1 0 0,-1-1 0,1 1 1,-1 0-1,1 0 0,-1-1 0,1 1 1,0-1-7,-1-2-4,0-1 0,0 1 0,1 0 0,0-1 0,0 1 0,0-1-1,0 1 1,1-1 0,-1 1 0,1 0 0,0-1 0,0 1 0,2-3 4,0 2-19,-1 0-1,1 0 1,0 1-1,0-1 1,1 1-1,-1 0 1,1 0-1,0 0 1,0 1 0,0-1-1,2 0 20,45-31-1525,-25 13-731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21 109 2816,'-1'-10'589,"3"8"744,-1 3-1185,0 0 1,0 0 0,-1 0-1,1 0 1,-1 0 0,1 0-1,-1 1 1,1-1 0,-1 0-1,1 0 1,-1 1-149,1 4 36,0-1-1,-1 1 1,0-1 0,0 7-36,0 5 22,1 46 284,-2 0 0,-8 46-306,8-103 2,-2 14 60,2-12 70,0-1 0,0 1 0,1-1 0,0 1 0,0 0 0,1-1 0,0 2-132,-1-8 11,1 0-1,-1 0 0,0 0 0,1 0 0,0 0 0,-1-1 1,1 1-1,0 0 0,-1 0 0,1-1 0,0 1 1,0 0-1,-1-1 0,1 1 0,0-1 0,0 1 0,0-1 1,0 0-1,0 1 0,0-1 0,0 0 0,0 1 0,0-1 1,0 0-1,0 0-10,27 2-184,-25-2 167,40 0 284,106-3-246,-117 2 24,1-3 0,-1-1 1,0-1-1,28-9-45,-58 14 2,0 1 0,0-1-1,0 1 1,-1-1 0,1 0 0,0 0-1,-1 0 1,1 0 0,-1 0 0,1 0-1,-1 0 1,1 0 0,-1-1 0,0 1-1,0-1 1,0 1 0,1-1 0,-1 1 0,-1-1-1,1 1 1,0-1 0,0 0 0,-1 0-1,1 1 1,-1-1 0,1 0 0,-1 0-1,0 0 1,1 0 0,-1 1 0,0-1-1,-1-1-1,0-6-5,-1 1 0,0 0-1,0 0 1,-1-1-1,0 2 1,-3-7 5,-5-14-195,5 10 245,2 0 0,0 0 0,1 0 0,1-1-1,1 1 1,0-1 0,1 0 0,1 1-1,3-14-49,2-1 49,-3 13 74,0-1-1,0-15-122,-3 35 6,0 0 0,0 0 0,0 0 0,0 0 0,-1 0 0,1 0 1,0 0-1,0 0 0,0 1 0,-1-1 0,1 0 0,0 0 0,-1 0 0,1 0 0,-1 1 1,1-1-1,-1 0 0,1 0 0,-1 1 0,0-1 0,1 0 0,-1 1 0,-1-1-6,1 0 11,0 0 0,-1 1 0,1 0 0,-1-1-1,1 1 1,-1 0 0,1-1 0,-1 1 0,1 0 0,-1 0 0,1 0-1,-1 0 1,-1 1-11,-6 1 29,1 0 0,-1 1-1,0 0 1,-6 3-29,10-4-18,-53 23 96,-71 27-156,-19 0 190,129-48-74,10-5-553,9 1 451,0-1-1,-1 1 1,1 0-1,0 0 1,0-1 0,0 1-1,0 0 1,0 0-1,0 0 1,0-1 0,0 1-1,0 0 1,0 0-1,0-1 1,0 1 0,0 0-1,0 0 1,0-1-1,0 1 1,0 0 0,0 0-1,0-1 1,0 1-1,0 0 1,0 0 0,0-1-1,0 1 1,0 0-1,1 0 1,-1-1 0,0 1-1,0 0 1,0 0 64,7-8-2160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143 452 3584,'-2'-17'3044,"2"11"-1752,0 14-1164,10 111-6,-10 137-954,0-255 251,0-6-2416,0-3 901</inkml:trace>
  <inkml:trace contextRef="#ctx0" brushRef="#br0" timeOffset="1">4 430 4864,'-3'2'1612,"5"-2"-577,11-1-225,4 0-929,16 2 85,12 3 34,23 2-88,36-7-19,-74 0-250</inkml:trace>
  <inkml:trace contextRef="#ctx0" brushRef="#br0" timeOffset="2">38 811 3712,'10'0'703,"-1"-1"0,1 0 0,-1-1 0,1 0-1,4-1-702,-4 1 14,1 1 0,-1 0-1,1 1 1,-1 0-1,1 0 1,1 2-14,14-1 36,149-3-335,-156 1-346</inkml:trace>
  <inkml:trace contextRef="#ctx0" brushRef="#br0" timeOffset="3">541 579 3072,'0'1'226,"-1"0"1,1 0-1,-1 0 1,1 0-1,-1 1 1,1-1-1,0 0 0,0 0 1,0 1-1,0-1 1,0 0-1,0 0 1,0 2-227,0 29 616,0-21-470,0 131 36,1-153-166,0 0 0,1 0-1,1-3-15,1-5 17,-2 7 4,1-5 225,1-1 0,0 1-1,4-8-245,-7 21 34,1 0-1,-1 1 0,1 0 1,-1-1-1,1 1 0,0 0 1,0 0-1,1 0 0,-1 0 1,1 0-1,-1 0 0,1 1 1,0-1-1,0 1 0,0 0 1,0 0-1,1 0 0,-1 0 1,0 1-34,1 0 1,0 0 0,-1 0 0,1 1 0,-1-1 0,1 1 0,0 0 0,-1 0 0,1 1 0,0-1 0,-1 1 0,1-1 0,-1 1 0,1 0 0,-1 1 0,1-1 0,-1 1 1,0-1-1,0 1 0,0 0 0,0 0 0,0 0 0,0 1 0,0-1 0,-1 1 0,2 1-1,8 9-746,0 1-1,-1 0 1,-1 1 0,6 11 746,-3-6-3185,-1 0 1713</inkml:trace>
  <inkml:trace contextRef="#ctx0" brushRef="#br0" timeOffset="4">1068 394 4480,'-6'-15'1664,"9"7"-1312,-6-2 352,3 6 32,-11 7-160,2-3 0,0 0-128,0 1-32</inkml:trace>
  <inkml:trace contextRef="#ctx0" brushRef="#br0" timeOffset="5">990 394 7040,'-2'8'2624,"4"2"-2048,1 6-224,-1-11-256,3 8-128,-2 8 64,2 8 0,1 5-32,-2 3 32,2-3-384,-1 1-160,-2-4-96,-3-6 32,0-25-4192</inkml:trace>
  <inkml:trace contextRef="#ctx0" brushRef="#br0" timeOffset="6">944 608 3584,'-2'-6'1420,"5"8"98,-2-1-1367,1 0-1,0 0 0,0-1 0,1 1 1,-1 0-1,0-1 0,0 0 0,0 1 0,0-1 1,1 0-151,28 2 44,24-6 180,51-1-91,-53 2-463,-33 1 463,0 2 0,1 0 1,3 1-134,-22-1 10,0 1-1,0-1 1,0 0 0,-1 0 0,1 0 0,0-1 0,0 1-1,0 0 1,0-1 0,-1 1 0,1-1 0,0 1 0,0-1 0,-1 0-1,1 0 1,0 0 0,-1 0 0,1 0 0,-1 0 0,1 0-1,-1-1 1,0 1 0,0 0 0,1-1 0,-1 1 0,0-1 0,0 1-1,0-1 1,-1 0 0,1 1 0,0-1 0,0-1-10,0 0 18,-1 1 0,0-1 0,1 1 0,-1-1 0,0 1 0,0-1 0,0 0 0,-1 1 0,1-1 0,0 1 0,-1-1 0,0 1 0,0-1 0,1 1 0,-2 0 0,1-1-1,0 1 1,0 0 0,-1 0 0,1 0 0,-1 0 0,1 0 0,-1 0 0,-1-1-18,2 2-5,0 0 1,1 1-1,-1-1 0,0 0 0,0 1 0,0-1 0,1 0 0,-1 1 0,0-1 0,0 1 0,0 0 0,0-1 0,0 1 1,0 0-1,0-1 0,0 1 0,0 0 0,-1 0 0,1 0 0,-1 0 5,2 0-8,-1 1-1,0-1 1,0 0-1,1 1 1,-1-1-1,0 1 1,1-1-1,-1 1 1,0-1-1,1 1 1,-1 0 0,1-1-1,-1 1 1,1 0-1,-1-1 1,1 1-1,-1 0 1,1-1-1,0 1 1,-1 0 8,-1 5-38,1 0 0,-1-1 0,1 1 0,0 0-1,1 0 1,-1 3 38,0 10 9,1-1-1,1 1 0,2 12-8,-2-24-174,0 0-1,1 0 1,0 0 0,0 0 0,0 0 0,1-1 0,0 1-1,0-1 1,1 0 0,2 4 174,-4-8-3541</inkml:trace>
  <inkml:trace contextRef="#ctx0" brushRef="#br0" timeOffset="7">1545 546 4096,'-5'15'1727,"4"-12"-1630,1-1-1,-1 1 1,0 0-1,1 0 1,-1 0-1,1 0 1,0 0-1,0 0 1,0 0-1,0 0 1,1 0-1,0 2-96,1 6 18,0 0 0,1-1 0,0 1 0,1-1 1,0 0-1,1 0 0,0 0 0,0-1 0,3 3-18,14 28 24,-24-46 16,1 0 1,-1 1-1,1-1 1,0 0-1,0 0 0,1-4-40,-2-42 291,2 42-213,0-1 1,1 0-1,1 0 1,-1 0-1,2 0 0,-1 1 1,2-1-1,3-8-78,-5 15-101,0-1 1,1 1-1,-1 0 0,1 0 0,0 0 1,0 0-1,0 1 0,1-1 1,-1 1-1,1 0 0,0 0 0,0 0 1,0 1-1,0-1 0,0 1 1,1 0-1,-1 0 0,1 0 1,0 1-1,-1 0 0,2-1 101,14-1-2346,0 1 143</inkml:trace>
  <inkml:trace contextRef="#ctx0" brushRef="#br0" timeOffset="8">2014 633 3712,'-3'-3'531,"0"1"1,0 0 0,0-1-1,0 0 1,0 0-1,1 0 1,-1 0-1,1 0 1,-1-1-532,-3-8 435,1 4-52,7 19-252,2 9-124,9 33 66,10 26-73,-18-71-45,-2-12-66,1-21-153,-3 14 183,5-24 23,-4 19 78,1 0 0,0 0 0,2 0 0,-1 1 0,6-11-20,-9 23 4,0 1 0,1 0 0,-1 0 0,0 0 0,0 1 0,1-1 0,0 0 0,-1 0 0,1 1 0,0-1 0,-1 1 0,1-1-1,0 1 1,0 0 0,0 0 0,0 0 0,1 0 0,-1 0 0,0 0 0,0 1 0,1-1 0,-1 1 0,0 0 0,0-1 0,1 1 0,-1 0-1,0 0 1,1 0 0,-1 1 0,0-1 0,1 1 0,-1-1 0,0 1 0,0 0 0,1-1 0,-1 1 0,0 1 0,0-1-4,9 6 3,0 0 1,0 1 0,-1 1 0,-1 0-1,1 0 1,-1 0 0,-1 1 0,0 1-1,0-1 1,4 10-4,-1 2-719,0 0 0,0 5 719,-5-10-1623,-1-8-313</inkml:trace>
  <inkml:trace contextRef="#ctx0" brushRef="#br0" timeOffset="9">2492 590 2944,'14'-9'1135,"-4"11"-315,-7-1-706,26 1 4019,-55 0-3519,16 2-670,1 1 1,0 0-1,-1 0 1,2 1-1,-4 2 56,9-6-53,1 0-1,0 1 0,-1-1 0,1 1 0,0-1 0,0 1 0,1 0 0,-1-1 1,1 1-1,-1 0 0,1 0 0,0 0 0,0 0 0,0 0 0,0 1 1,1-1-1,-1 0 0,1 0 0,0 1 0,0 1 54,0-5-8,0 1 0,0-1-1,0 0 1,0 1 0,0-1 0,0 0 0,0 1-1,0-1 1,0 0 0,0 1 0,1-1-1,-1 0 1,0 0 0,0 1 0,0-1 0,0 0-1,1 0 1,-1 1 0,0-1 0,0 0-1,1 0 1,-1 1 0,0-1 0,0 0 0,1 0-1,-1 0 1,0 0 0,1 1 0,-1-1-1,0 0 1,1 0 0,-1 0 8,9-6-195,6-15 194,-7 1 71,-5 11-5,2-1 1,-1 0-1,1 1 0,4-6-65,-9 15 0,0 0-1,1-1 0,-1 1 1,0 0-1,1-1 1,-1 1-1,0 0 1,1-1-1,-1 1 1,1 0-1,-1 0 1,1-1-1,-1 1 1,0 0-1,1 0 0,-1 0 1,1 0-1,-1-1 1,1 1-1,-1 0 1,1 0-1,-1 0 1,1 0-1,-1 0 1,1 0-1,-1 1 0,1-1 1,-1 0-1,1 0 1,-1 0-1,1 0 1,-1 0-1,1 1 1,-1-1-1,0 0 1,1 1-1,-1-1 1,1 0-1,-1 0 0,0 1 1,1-1-1,-1 1 1,0-1-1,1 0 1,-1 1-1,0-1 1,0 1-1,1-1 1,-1 1 0,14 24 2,-12-23 11,3 10-3,2 0-1,-1-1 0,2 0 1,-1 0-1,2-1 0,6 7-9,-13-14-17,0-1 0,0 0 0,0-1 0,0 1 0,0 0 0,1-1 0,-1 1 0,1-1 0,-1 0 0,1 1 0,0-1 0,-1-1 0,1 1 0,0 0 0,0-1 0,0 1 0,-1-1-1,1 0 1,0 0 0,0 0 0,0 0 0,0 0 0,-1-1 0,1 1 0,0-1 0,0 0 0,-1 0 0,1 0 0,0 0 0,-1-1 0,1 1 0,-1 0 0,2-2 17,2-2-66,0 0 1,0-1-1,0 0 0,-1 0 1,0 0-1,0 0 1,0-1-1,-1 0 0,3-6 66,6-15-261,10-29 261,-15 36 52,1-2 29,-2 0 0,4-21-81,-9 35 271,0 0-1,-1-1 0,0 1 1,-1 0-1,0-1 0,0 1 1,-1-1-1,-2-7-270,-1 7 544,4 9-527,0 1-1,0 0 1,0 0-1,0-1 1,-1 1-1,1 0 0,0 0 1,0 0-1,0-1 1,-1 1-1,1 0 1,0 0-1,0 0 1,0-1-1,-1 1 1,1 0-1,0 0 1,0 0-1,-1 0 1,1 0-1,0 0 0,-1 0 1,1 0-1,0-1 1,0 1-1,-1 0 1,1 0-1,0 0 1,-1 0-1,1 0 1,0 1-1,0-1 1,-1 0-1,1 0-16,-3 2 139</inkml:trace>
  <inkml:trace contextRef="#ctx0" brushRef="#br0" timeOffset="10">2787 421 6912,'5'25'2624,"-5"-25"-2048,8 48-224,-3-28-256,0 10-640,0 0-128,0 1-4448</inkml:trace>
  <inkml:trace contextRef="#ctx0" brushRef="#br0" timeOffset="11">2769 560 4352,'5'-2'1664,"-5"-10"-1312,8 12 0,-3-2-64,3 2-192,2-4-64,3 4 0,0-3-32,2 1 0,3 0 0,3-1 64,2-1-96,5 4 0,5-2-1952</inkml:trace>
  <inkml:trace contextRef="#ctx0" brushRef="#br0" timeOffset="12">3210 517 3712,'0'0'106,"-1"0"1,1 0-1,-1 0 1,1 0-1,0 0 1,-1 0-1,1 0 1,-1 0-1,1 0 1,-1 0-1,1 0 1,-1 0 0,1 1-1,0-1 1,-1 0-1,1 0 1,-1 0-1,1 1 1,0-1-1,-1 0-106,0 11 2059,1-6-1742,1 11 43,0 0-1,2-1 1,0 2-360,2 15 148,10 90-2431,-15-112 209</inkml:trace>
  <inkml:trace contextRef="#ctx0" brushRef="#br0" timeOffset="13">3221 416 3584,'0'-4'1408,"3"-1"-1120,-3 3-64,0 2-96,0-3-640,1 1-128,-1 0-736,3 0-320</inkml:trace>
  <inkml:trace contextRef="#ctx0" brushRef="#br0" timeOffset="14">3462 519 3072,'-8'-1'342,"1"0"-1,-1 0 1,1 1 0,0 0-1,-1 1 1,1-1 0,-1 2 0,1-1-1,0 1 1,0 0 0,0 0-1,0 1 1,0 0 0,-4 2-342,8-2-3,-1 0 1,1 0 0,0 0-1,0 0 1,0 1 0,0-1-1,1 1 1,-1 0 0,1 0-1,0 0 1,0 0 0,0 0-1,-1 5 3,0 2-55,0 0 0,0 0 0,1 0 0,0 11 55,2-17-24,0 1 0,0-1 0,0 0-1,1 0 1,-1 0 0,2 1 0,-1-1 0,0 0 0,1 0-1,0-1 1,2 6 24,-3-9-5,0 1-1,0 0 1,1 0-1,-1-1 1,0 1-1,1 0 0,-1-1 1,1 1-1,0-1 1,-1 0-1,1 0 1,0 1-1,0-1 1,0 0-1,0 0 1,0-1-1,0 1 0,0 0 1,0-1-1,0 1 1,0-1-1,0 0 1,0 0-1,1 0 1,-1 0-1,0 0 1,0 0-1,0 0 0,2-1 6,1 0 27,-1 0 0,0-1-1,0 0 1,0 1-1,0-1 1,0-1-1,0 1 1,0 0-1,0-1 1,-1 0 0,0 0-1,1 0 1,-1 0-1,0-1 1,0 1-1,-1-1 1,1 1-1,-1-1 1,0 0 0,0 0-1,0 0 1,0-1-1,-1 1 1,0 0-1,0 0 1,0-1-1,0 1 1,-1-1 0,1 1-1,-1-1 1,0 1-1,-1-1 1,1 1-1,-1-1 1,0 1-1,0 0 1,0-1 0,-1 1-1,1 0 1,-1 0-1,0 0 1,0 0-1,-1 0 1,1 0-1,-1 1 1,0-1 0,0 1-1,-2-2-26,0 0-14,-1 0-1,0 0 1,0 0 0,-2 0 14,5 3-91,1 1 0,-1-1 0,0 1 1,1 0-1,-1 0 0,0 0 0,0 1 1,1-1-1,-1 1 0,0-1 0,0 1 1,0 0-1,0 0 91,-6 4-1168,2 2-688</inkml:trace>
  <inkml:trace contextRef="#ctx0" brushRef="#br0" timeOffset="15">3588 480 3200,'2'14'2090,"1"0"1,3 11-2091,1 3-203,3 23 203,-9-42 47,2 22-60,2 1 1,2 1 12,-3-96 37,-2 41 48,-2 13 111,1 0 0,0 1 0,0-1 0,0 0 0,1 1 0,1-1 0,0 1 0,1-4-196,-3 11 12,-1 0-1,1 0 0,-1 0 0,1 1 0,-1-1 0,1 0 0,0 0 0,-1 0 0,1 1 1,0-1-1,0 0 0,0 1 0,-1-1 0,1 1 0,0-1 0,0 1 0,0-1 1,0 1-1,0 0 0,0-1 0,0 1 0,0 0 0,0 0 0,0 0 0,0 0 0,0 0 1,0 0-1,0 0 0,0 0 0,0 0 0,0 0 0,0 1 0,0-1 0,0 0 0,0 1 1,0-1-1,0 0 0,-1 1 0,1-1 0,0 1 0,0 0 0,0-1 0,0 1 1,0 0-12,5 5 34,1 0 1,-2 0-1,1 0 1,-1 1 0,2 1-35,-4-3 25,27 37-114,7 9-1322,-7-20-2704,-17-21 1848</inkml:trace>
  <inkml:trace contextRef="#ctx0" brushRef="#br0" timeOffset="16">4101 483 2944,'0'0'65,"1"-1"0,-1 1 1,1 0-1,-1 0 0,1 0 0,-1-1 1,1 1-1,-1 0 0,1 0 0,-1 0 1,1 0-1,-1 0 0,1 0 1,-1 0-1,1 0 0,-1 0 0,1 0 1,-1 1-1,1-1 0,-1 0 0,1 0 1,-1 0-1,1 1-65,8 1 2307,-17 2-1087,7-3-1226,0 0-1,0-1 0,0 1 0,0 0 0,1-1 1,-1 1-1,0-1 0,0 0 0,0 1 0,0-1 1,0 0-1,-1 1 0,1-1 0,0 0 7,-18-1-124,13 1 106,0 0 0,0 0 0,0 0 0,0 0 0,-5 2 18,9-1-11,0-1 1,0 1 0,1 0-1,-1-1 1,0 1 0,1 0-1,-1 0 1,1 0-1,-1 0 1,1 0 0,0 1-1,-1-1 1,1 0 0,0 1-1,0-1 1,0 1 0,0-1-1,0 1 1,0-1-1,0 1 1,0 1 10,-1 2-72,0 1 1,0-1-1,1 1 1,-1 0-1,1 0 0,0 0 1,1 0-1,0 0 1,0 0-1,0 0 0,0 0 1,1 0-1,0-1 0,1 2 72,-2-6-1,0-1-1,0 1 0,0-1 0,0 1 0,1-1 0,-1 1 0,0-1 0,1 1 0,-1-1 1,0 1-1,1-1 0,-1 1 0,0-1 0,1 1 0,-1-1 0,1 0 0,-1 1 0,1-1 1,-1 0-1,1 1 0,-1-1 0,1 0 0,-1 0 0,1 0 0,-1 1 0,1-1 2,0 0 3,-1-1-1,1 1 0,-1 0 0,1 0 0,0-1 1,-1 1-1,1 0 0,-1-1 0,1 1 1,-1 0-1,1-1 0,-1 1 0,1-1 0,-1 1 1,1-1-1,-1 1 0,0-1 0,1 0 0,-1 1-2,3-6 55,0 0-1,0 0 0,0 0 0,-1-1-54,-1 4 36,4-14 166,3-5 220,-8 21-418,0 1 0,0 0 0,0 0 0,0 0 0,0 0 0,0 0 0,0 0 0,0-1 0,0 1 0,1 0 0,-1 0 0,0 0 1,0 0-1,0 0 0,0 0 0,0 0 0,0-1 0,1 1 0,-1 0 0,0 0 0,0 0 0,0 0 0,0 0 0,1 0 0,-1 0 0,0 0 0,0 0 0,0 0 0,0 0 0,0 0 1,1 0-1,-1 0 0,0 0 0,0 0 0,0 0 0,1 0-4,4 6 58,3 14-87,-5-13 3,1 2-47,1 1-1,0-1 1,0 0 0,1 0-1,7 7 74,-9-11-297,0-1-1,1 0 0,0 0 1,0 0-1,0-1 0,0 1 0,1-1 1,-1-1-1,1 1 0,4 1 298,15 3-2229</inkml:trace>
  <inkml:trace contextRef="#ctx0" brushRef="#br0" timeOffset="17">4471 1 5888,'-1'0'148,"1"0"0,0 1 0,-1-1 0,1 0 0,0 1 0,-1-1 0,1 0 0,0 1 0,0-1 0,-1 1 1,1-1-1,0 0 0,0 1 0,-1-1 0,1 1 0,0-1 0,0 0 0,0 1 0,0-1 0,0 1 0,0-1 0,0 1 0,0-1 0,0 1 0,0-1 0,0 1-148,-1 18 907,1-12-591,-3 41-89,2 0 0,3 0 0,1 2-227,21 143 79,-7-72-615,-11-78 28,-2-21-125,-1-1 0,-2 1 0,0 0 0,-1 21 633,-2-34-1126,1-6-868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7 643 2816,'-6'-10'1291,"15"18"-337,-9-8-538,0 0-16,0 0-32,0 0 0,0 0-32,0 0 11,0 0 10,0 0-10,15 5-347,-13-4 48,-1 0 0,1 0 0,-1 1 0,1-1 0,-1 0 0,0 1 0,1-1 1,-1 1-1,0-1 0,0 1 0,0 0 0,0-1 0,-1 1 0,1 0 0,0 0 0,-1-1 0,1 1-48,8 37 62,-7-24 93,0-4-75,2 1 755,-4-12-804,1 0 0,0 0 1,-1 0-1,1 0 0,-1 0 0,1-1 0,-1 1 0,0 0 0,1 0 0,-1-1 0,1 1 0,-1 0 1,1 0-1,-1-1 0,0 1 0,1-1 0,-1 1 0,0 0 0,1-1 0,-1 1 0,0-1 1,1 1-1,-1-1 0,0 1 0,0-1 0,0 1 0,1-1-31,17-24 406,1 2-1,17-17-405,-9 11 101,6-10-101,-8 5 25,187-229-445,-54 80-1804,-74 78-394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70 1152,'-5'-4'663,"7"3"131,8-5 762,0 0 483,-9 6-1967,-1 0 1,1 0-1,-1 0 0,1 0 1,-1 0-1,1-1 0,-1 1 1,1 0-1,-1 0 0,1-1 1,-1 1-1,0 0 0,1-1 1,-1 1-1,0 0 0,1-1 1,-1 1-1,0-1 0,1 1-72,-1-1 60,1 0-1,-1 0 1,0 0-1,1 0 1,0 0-1,-1 0 0,1 0 1,-1 1-1,1-1 1,0 0-1,0 0 1,0 1-1,-1-1 0,1 1 1,0-1-1,0 0 1,0 1-1,0 0 1,0-1-1,0 1 0,0-1 1,0 1-1,0 0 1,0 0-60,29-3 289,-13 2-143,-7 0-97,0 1 0,0 0 0,0 0 0,3 1-49,-1 0 131,0-1 0,11-1-131,-8 0 101,0-1-1,0 2 0,1 0 0,-1 0 1,13 3-101,-25-2 47,0 0 0,0-1 0,0 1 0,0-1 0,-1 0 0,1 0 0,0 0 0,0 0 0,1-1-47,8 0 57,70-2 351,5-4-408,54-2 101,-108 8-113,0 2 1,0 2-1,10 2 12,101 12 164,127-1-164,-244-15 2,69 7-40,1 4 0,31 12 38,-5-3-52,4-4 52,118 10 121,34 3-159,-140-20 589,2-6-551,495-1 523,-250-11-112,-207 5-476,88 2 674,-66-5-265,-63 0-139,7-2 69,28 1-68,-114 5-137,0-3 1,-1-2-1,0-3 0,0-2 1,1-3-70,66-12-5,-36 9 10,19-2 69,60-2-74,-83 12 54,156-11-134,-94 21 58,-119 1 51,0 2-1,0 0 1,-1 2-1,1 1 0,-1 1 1,24 9-29,-9-1 35,1-2 0,0-2 0,0-2 1,1-2-1,19 0-35,-50-6-121,0 0 0,0 1 0,5 3 121,-17-5-85,0 0-1,0 0 1,0 1-1,0-1 1,-1 0-1,1 1 1,0-1 0,0 1-1,-1-1 1,1 1-1,0 0 1,0-1-1,-1 1 1,1 0-1,-1-1 1,1 1-1,-1 0 1,1 0-1,-1-1 1,1 1-1,-1 0 1,0 0 0,1 0-1,-1 0 1,0-1-1,0 1 1,1 0-1,-1 0 1,0 0-1,0 1 86,0 0-255,0 0 0,-1 0-1,1 0 1,0 0 0,-1 0-1,1 0 1,-1 0 0,0-1-1,0 1 1,0 0 0,0 0-1,0 0 1,0-1 0,0 2 255,-13 10-2608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90 593 512,'-13'-10'256,"10"4"-192,-5-1-160,8 2-96,-2 0 0,-1-1 64</inkml:trace>
  <inkml:trace contextRef="#ctx0" brushRef="#br0" timeOffset="1">43 450 2304,'3'-18'4816,"-4"17"-4697,1 0 1,0 0 0,-1 0-1,0 0 1,1 0-1,-1 0 1,1 0 0,-1 0-1,0 1 1,0-1 0,0 0-1,1 0 1,-1 1-1,0-1 1,0 0 0,0 1-1,0-1 1,0 1-1,0-1 1,0 1 0,0 0-1,0-1 1,-1 1 0,1 0-1,0 0 1,0 0-1,0 0 1,-1 0-120,1 2 21,0 0 0,1 1 1,-1-1-1,1 0 0,0 1 0,0-1 1,-1 0-1,2 1 0,-1-1 0,0 1 0,1 0-21,-1 4 44,2 40-102,2 0-1,4 7 59,3 43-416,-8-70 321,-1-3 60,0 18 35,-2-36 108,0 0 1,-1 0 0,0 0-1,0 0 1,0 0 0,-1 0 0,1 0-1,-1 0 1,-1 0-109,3-6 4,0 0 1,0 0-1,0 1 0,0-1 0,0 0 1,0 0-1,-1 0 0,1 0 0,0 0 1,0 0-1,0 0 0,0 1 0,0-1 1,0 0-1,0 0 0,0 0 0,-1 0 1,1 0-1,0 0 0,0 0 0,0 0 1,0 0-1,0 0 0,0 0 0,-1 0 1,1 0-1,0 0 0,0 0 0,0 0 1,0 0-1,0 0 0,0 0 1,-1 0-1,1 0 0,0 0 0,0 0 1,0 0-1,0 0 0,0 0 0,-1 0 1,1 0-1,0 0 0,0 0 0,0 0 1,0 0-1,0 0 0,0 0 0,0-1 1,0 1-1,-1 0 0,1 0 0,0 0 1,0 0-1,0 0 0,0 0 0,0 0 1,0-1-1,0 1 0,0 0 1,0 0-1,0 0 0,0 0 0,0 0 1,0 0-1,0-1 0,0 1 0,0 0-4,-4-11 174,-2-34-229,2 1 0,2-1 0,1 0 0,3 1 0,2-1 1,1 1-1,10-35 55,-14 73-6,1 0 0,0 0 0,0-1 0,1 1 1,-1 1-1,1-1 0,0 0 0,1 1 0,-1-1 0,1 1 1,3-3 5,-4 6-4,0-1 1,0 1 0,0-1-1,0 1 1,0 0-1,1 0 1,-1 0 0,1 1-1,0-1 1,-1 1 0,1 0-1,0 0 1,0 0 0,0 1-1,-1-1 1,1 1-1,0 0 1,0 0 0,3 0 3,0 1-20,0 1 1,-1 0 0,1-1 0,-1 2 0,0-1-1,0 1 1,0 0 0,0 0 0,0 1 0,3 2 19,-1 0-43,0 0 0,0 1 1,-1 0-1,0 0 0,0 0 1,4 8 42,-9-12-25,0 0 1,0 0 0,0 0-1,-1 0 1,0 0-1,1 0 1,-1 1 0,0-1-1,0 1 1,-1-1-1,1 1 1,-1-1 0,0 1-1,0-1 1,0 1 0,0-1-1,-1 1 1,1-1-1,-1 1 1,0-1 0,0 0-1,0 1 1,-1 2 24,-1-1-35,0 0 1,-1 1 0,1-1-1,-1 0 1,0-1-1,0 1 1,-1-1 0,1 1-1,-1-1 1,0-1 0,0 1-1,0-1 1,-2 1 34,-8 4 31,-1 0-1,0-1 1,0-1 0,-1 0 0,-8 1-31,19-5-29,0-1 0,0 0 0,0 0 0,0 0 1,0-1-1,0 0 0,0 0 0,0-1 0,0 1 0,0-1 1,0-1-1,0 1 0,0-1 0,1 0 0,-1 0 1,0-1-1,-2-1 29,7 4-194,0-1-1,1 1 1,-1-1 0,0 1 0,0-1 0,1 1 0,-1-1-1,0 0 1,1 1 0,-1-1 0,0 0 0,1 1 0,-1-1-1,1 0 1,0 0 0,-1 0 0,1 1 0,-1-1 0,1 0-1,0 0 1,0 0 0,0 0 0,-1 0 0,1 0 0,0 0-1,0 1 1,0-2 194,3-7-2309</inkml:trace>
  <inkml:trace contextRef="#ctx0" brushRef="#br0" timeOffset="2">505 337 4224,'-1'-1'169,"0"1"1,0 0-1,0 0 0,0 0 0,0 1 1,0-1-1,-1 0 0,1 0 1,0 0-1,0 1 0,0-1 1,0 1-1,0-1 0,0 1 1,0-1-1,0 1 0,0 0 1,0-1-1,1 1 0,-1 0 1,0 0-1,0-1 0,1 1 1,-1 0-1,0 0 0,1 0 0,-1 0 1,0 1-170,-2 2 153,0 1 1,1 0 0,-1 0-1,1 1 1,-1 2-154,-2 11 16,1 1 1,1 0-1,1 0 1,1 0-1,1 0 1,1 10-17,-1 5 93,2-30 39,1-9-81,3-9 1,-3 5-55,-1-1 1,2 1-1,-1 0 1,4-5 2,6-13 52,-8 12-13,1 1-1,1 1 0,0-1 0,5-5-38,-9 14 52,0-1-1,1 1 0,0 0 1,0 0-1,0 0 1,0 1-1,1-1 1,-1 1-1,1 0 0,0 0 1,0 1-1,0-1 1,1 1-52,-3 1 7,0 1 0,-1 0 0,1 0 0,-1 0 0,1 0 0,-1 0 0,1 0 0,0 1-1,-1-1 1,1 1 0,-1 0 0,0 0 0,1 0 0,-1 0 0,0 0 0,1 0 0,-1 1 0,0-1 0,0 1 0,0-1 0,1 2-7,3 2-24,1 1 0,-1 0 0,-1 1 0,1-1 0,3 7 24,62 90-2832,-70-101-1322</inkml:trace>
  <inkml:trace contextRef="#ctx0" brushRef="#br0" timeOffset="3">949 111 3968,'-7'-14'903,"0"1"1,1-1-1,0 0 1,2-1-1,-4-12-903,8 26 34,0 1 0,0-1 0,0 1 0,0-1 0,0 0-1,0 1 1,-1-1 0,1 1 0,0-1 0,0 1 0,0-1 0,-1 1 0,1-1 0,0 1 0,-1-1-1,1 1 1,0 0 0,-1-1 0,1 1 0,-1-1 0,1 1 0,-1 0 0,1-1 0,0 1 0,-1 0-1,1 0 1,-1-1 0,0 1 0,1 0 0,-1 0 0,1 0 0,-1 0 0,0 0-34,1 0 15,-1 0 0,0 0 1,0 1-1,1-1 0,-1 1 1,0-1-1,1 0 0,-1 1 1,1-1-1,-1 1 0,0 0 1,1-1-1,-1 1 0,1-1 1,0 1-1,-1 0 0,1-1 1,-1 1-1,1 0 0,0 0 1,0-1-1,-1 1-15,-1 8 7,-1-1-1,1 1 1,1-1 0,0 1-1,0 0 1,1 0-1,0 5-6,2 14 45,4 21-45,-1-7 58,4 32-50,4 2-8,-7-45-72,2-1 0,1 0 0,13 26 72,1-3-1653,-16-44 421,5-5-837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2 234 2176,'2'-2'387,"-1"0"0,0-1 1,0 1-1,0-1 0,0 1 1,0-1-1,-1 1 0,1-1 0,-1 0 1,1 1-1,-1-1 0,0-2-387,-1-1 279,0-1-1,0 0 1,-1 0-1,0-1-278,-2-9 649,34 91 231,-20-36-923,-1 0-1,0 18 44,9 41-46,-13-79 90,0 0 0,1-1 0,1 0 0,4 7-44,-6-11 76,-4-10-57,0-1 0,0 1 0,1 0-1,-1-1 1,0 1 0,1 0 0,0-1-1,0 0 1,-1 1 0,1-1 0,1 1-19,-4-6-189,0 1 0,-1-1 0,1 1 0,0-1 0,0 1 0,1-1 1,-1 0-1,0-2 189,-1-4-361,-29-110-832,17 63 2343,-9-21-1150,16 56 519,2 8-105,0 0 0,1 0 0,1 0 0,0 0 0,1-1 0,-1-5-414,3 18 32,0 0 0,0 0 1,0 0-1,0 0 0,0 0 1,1 0-1,-1 0 0,0 0 1,0 0-1,1 0 0,-1 0 1,0 0-1,1 0 1,-1 0-1,1 0 0,0 1 1,-1-1-1,1 0 0,-1 0 1,1 1-1,0-1 0,0 0 1,0 1-1,-1-1 0,2 0-32,0 0 20,0 1 0,0-1 0,0 1-1,0-1 1,0 1 0,0 0-1,0 0 1,0-1 0,0 2 0,0-1-1,1 0 1,0 0-20,7 3 9,0-1 1,1 1-1,-1 1 0,6 3-9,0 0-9,-1 1 0,0 1-1,-1 0 1,0 1 0,0 1-1,12 11 10,8 13 66,23 30-66,7 9-31,-55-65 0,-3-3 35,0 0 0,0 1 1,-1-1-1,0 1 1,0 0-1,1 4-4,-5-10-6,0 0 0,-1 1 0,1-1 1,-1 1-1,1-1 0,-1 1 0,1 0 1,-1-1-1,0 1 0,0-1 0,0 1 0,0 0 1,0-1-1,0 1 0,-1-1 0,1 1 1,0 0-1,-1-1 0,1 1 0,-1-1 0,1 1 1,-1-1-1,0 0 0,0 1 0,0-1 0,0 0 1,0 1-1,0-1 0,0 0 0,0 0 1,0 0-1,-1 0 0,1 0 0,0 0 0,-1 0 1,1 0 5,-10 4-23,-1 1-1,1-2 1,-1 1 0,0-2 0,0 0 0,-1 0 0,1-1 0,0 0 0,-13-1 23,17-1-90,-1 0 1,1 0 0,-1-1-1,-2-1 90,9 2-36,-1-1 1,1 1-1,0-1 0,0 1 0,-1-1 0,1 0 0,0 0 1,0 0-1,0 0 0,0 0 0,0-1 0,0 1 0,1-1 0,-1 1 1,0-1-1,1 0 0,-1 1 0,1-1 36,0 0-92,1 1-1,-1 0 1,1 0 0,-1 0-1,1 0 1,0-1 0,0 1-1,-1 0 1,1 0 0,0-1-1,0 1 1,0 0 0,1 0-1,-1-1 1,0 1 0,0-1 92,5-13-944</inkml:trace>
  <inkml:trace contextRef="#ctx0" brushRef="#br0" timeOffset="1">711 321 4608,'0'0'340,"-1"1"-189,1-1 0,0 0 0,0 0 0,0 1 0,0-1 0,-1 0 0,1 1 1,0-1-1,0 0 0,-1 0 0,1 0 0,0 1 0,0-1 0,-1 0 0,1 0 0,0 0 0,0 0 0,-1 1 0,1-1 1,0 0-1,-1 0 0,1 0 0,0 0 0,-1 0 0,1 0 0,0 0 0,-1 0 0,1 0 0,0 0 0,-1 0 1,1 0-1,0 0 0,-1 0-151,-2-1-217,-3 2 386,0 1 1,0-1-1,0 1 0,0 0 1,0 0-1,1 1 0,-1 0 1,-3 2-170,-7 3 58,11-6-65,1 1 0,-1 1 1,1-1-1,0 1 0,0-1 0,0 1 0,0 0 0,1 0 0,-1 1 0,1-1 0,0 1 0,1 0 0,-3 3 7,3-4-7,0 1 0,0-1 0,1 0 0,-1 0 0,1 1 1,0-1-1,0 1 0,1-1 0,-1 1 0,1-1 0,0 1 0,0-1 0,1 1 0,-1-1 0,1 1 0,0-1 0,0 1 7,0-3-1,0 0-1,0 0 0,1 0 1,-1-1-1,0 1 1,1 0-1,-1 0 0,1-1 1,0 1-1,-1-1 0,1 0 1,0 1-1,0-1 1,0 0-1,0 0 0,0 0 1,0 0-1,0 0 1,0-1-1,0 1 0,1-1 1,-1 1-1,1-1 2,1 1 0,0-1-1,0 0 1,0 0-1,1 0 1,-1 0-1,0-1 1,0 1-1,0-1 1,0 0 0,0 0-1,-1-1 1,3 0 0,1-2 53,0 1 1,0-2 0,0 1-1,0-1 1,-1 0 0,0 0-1,0-1 1,3-3-54,-8 8 18,1-1-1,-1 0 1,1-1-1,-1 1 1,0 0-1,0 0 1,0-1-1,0 1 1,0 0 0,0-1-1,-1 1 1,1-1-1,-1 1 1,0-1-1,0 1 1,0-1 0,0 1-1,0-1 1,0 1-1,-1-1 1,1 1-1,-1-1 1,0 1-1,1 0 1,-1-1 0,0 1-1,0 0 1,-1-1-1,1 1-17,-3-4-184,-1 0 0,1 1-1,-1-1 1,0 1-1,-1 0 1,1 1 0,-1-1-1,0 1 1,0 0 0,0 1-1,0-1 1,-1 1-1,1 1 1,-7-3 184,8 3-1253,4 2 1186,1 0 1,0-1 0,0 1-1,0 0 1,0 0 0,0 0-1,0 0 1,0 0 0,0 0-1,0 0 1,0 0 0,0 0-1,-1 0 1,1 0 0,0 0-1,0 0 1,0 0-1,0 0 1,0-1 0,0 1-1,0 0 1,0 0 0,0 0-1,0 0 1,0 0 0,0 0-1,0 0 1,0 0 0,0 0-1,0-1 1,0 1 0,0 0-1,0 0 1,0 0 0,0 0-1,0 0 1,0 0-1,0 0 1,0 0 0,0 0-1,0 0 1,0-1 0,0 1-1,0 0 1,0 0 0,1 0-1,-1 0 1,0 0 0,0 0-1,0 0 1,0 0 0,0 0-1,0 0 1,0 0-1,0 0 1,0 0 0,0 0-1,0 0 1,1 0 0,-1 0-1,0-1 1,0 1 0,0 0-1,0 0 1,0 0 0,0 0-1,0 0 1,0 0 66,8-1-2064</inkml:trace>
  <inkml:trace contextRef="#ctx0" brushRef="#br0" timeOffset="2">909 296 6016,'-5'2'2854,"5"-2"-2776,-1 0-1,0 0 1,1 0 0,-1 0 0,0 0 0,1 1 0,-1-1 0,1 0 0,-1 0 0,0 1 0,1-1 0,-1 0 0,1 1 0,-1-1 0,0 1 0,1-1 0,-1 1 0,1-1-1,0 1 1,-1-1 0,1 1-78,-1 2 1,2-1-1,-1 1 1,0-1 0,0 1-1,1 0 1,0-1-1,-1 1 1,1-1-1,0 0 1,0 1-1,0-1 1,1 0-1,0 3 0,5 9-17,-2 2-25,-1 0-1,0 1 1,-1-1 0,-1 2 42,3 16-55,-3-17 44,-2-13-2,0 0 0,1 0 0,-1-1 0,1 1 0,0 0 0,0 0 0,1 0 13,-2-4-1,0 0-1,0 0 0,0 0 0,0 0 0,0 0 0,0 0 1,0 1-1,0-1 0,0 0 0,0 0 0,0 0 0,1 0 1,-1 0-1,0 0 0,0 0 0,0 0 0,0 1 0,0-1 1,0 0-1,1 0 0,-1 0 0,0 0 0,0 0 0,0 0 1,0 0-1,0 0 0,0 0 0,1 0 0,-1 0 0,0 0 1,0 0-1,0 0 0,0 0 0,0 0 0,1 0 0,-1 0 1,0 0-1,0 0 0,0 0 0,0 0 0,0 0 0,1-1 1,-1 1-1,0 0 2,6-7-105,3-10-24,3-28 127,0 0 2,-11 41 2,1 0-1,0 0 0,0 0 1,0 0-1,0 0 0,0 1 1,1-1-1,0 1 0,0-1-1,-2 3 1,-1 1 1,1-1-1,0 0 0,-1 1 0,1-1 0,0 1 0,0 0 0,-1-1 0,1 1 0,0 0 0,0-1 1,0 1-1,-1 0 0,1 0 0,0-1 0,0 1 0,0 0 0,0 0 0,-1 0 0,1 0 1,0 0-1,0 1 0,0-1 0,0 0 0,-1 0 0,1 0 0,0 1 0,0-1 0,0 0 0,-1 1 1,1-1-1,0 1 0,-1-1 0,1 1 0,0-1 0,-1 1 0,1-1 0,0 1-1,3 4-5,1 0-1,-1 0 1,-1 0-1,1 0 1,0 2 5,3 3 65,-7-9-62,4 4 3,-1 0 0,1-1-1,0 1 1,0-1 0,4 3-6,-7-6 5,0 0 0,0-1 1,0 1-1,0-1 0,0 1 1,-1-1-1,1 1 0,0-1 1,0 1-1,0-1 0,0 0 1,1 1-1,-1-1 1,0 0-1,0 0 0,0 0 1,0 0-1,0 0 0,0 0 1,0 0-1,0-1 0,0 1 1,0 0-1,0 0 0,0-1 1,0 1-1,0-1 1,0 1-1,0-1 0,0 1 1,0-1-1,0 0 0,-1 1 1,1-1-1,0 0-5,3-4 24,-1 1 0,0-1 0,0 0 0,-1 0 0,1 0 0,-1-1 0,0 1 0,-1 0 0,1-1 0,-1 1 0,0-1 0,0-1-24,0-1 52,1-1 0,0 1 0,1 0 0,3-8-52,-6 15 4,1 0 1,-1-1-1,1 1 1,0 0-1,-1 0 1,1 0-1,0 0 0,0 0 1,-1 0-1,1 0 1,0 1-1,0-1 1,0 0-1,0 0 0,0 1 1,1-1-5,-1 1-8,0 0-1,0 0 1,-1 0 0,1 0 0,0 0 0,0 0-1,0 0 1,0 0 0,0 0 0,0 1 0,0-1-1,0 0 1,0 1 0,0-1 0,0 1 0,-1-1-1,1 1 1,0-1 0,0 1 0,-1 0 0,2 0 8,39 33-15,-25-19 36,2-1 0,0 0 0,1-1 0,0-2 0,13 7-21,-30-17 0,-1 0-1,1-1 1,-1 1-1,1-1 1,-1 0-1,1 1 1,-1-1-1,1 0 1,0 0-1,-1 0 1,1 0 0,-1 0-1,1 0 1,-1-1-1,1 1 1,-1 0-1,1-1 1,-1 1-1,1-1 1,-1 0-1,1 1 1,0-2 0,6-4 48</inkml:trace>
  <inkml:trace contextRef="#ctx0" brushRef="#br0" timeOffset="3">1476 327 7040,'5'-6'2624,"-2"1"-2048,0 1-224,-1 1-192,1 1-160,-1 0 0,0-3 0,-2 1 64</inkml:trace>
  <inkml:trace contextRef="#ctx0" brushRef="#br0" timeOffset="4">1453 273 6656,'-3'4'164,"1"0"0,0 0 1,0 1-1,1-1 0,-1 0 0,1 1 1,0-1-1,0 1 0,0-1 0,1 1 1,-1 0-1,1-1 0,0 1 1,1-1-1,-1 1 0,1-1 0,0 1 1,0 0-1,0-1 0,1 0 0,0 3-164,0-2-43,1-1-1,-1 1 0,1 0 0,0-1 0,0 1 1,0-1-1,0 0 0,1 0 0,0 0 0,0 0 1,0-1-1,0 0 0,1 0 0,-1 0 0,1 0 1,0-1-1,-1 1 0,3-1 44,3 1-206,0 0 1,0-1-1,0 0 1,0-1-1,0 0 0,0-1 1,1 0-1,-1-1 0,1 0 206,13-1-1994</inkml:trace>
  <inkml:trace contextRef="#ctx0" brushRef="#br0" timeOffset="5">1987 225 5120,'-3'-1'198,"0"0"0,1 0 0,-1 0 0,0 0 0,0 1 0,0-1 0,0 1 1,0-1-1,1 1 0,-1 0 0,0 1 0,0-1 0,0 0 0,0 1 0,0-1 0,-2 2-198,-8 2-33,0 0 0,-11 6 33,22-9 123,0 0-90,-34 17 883,34-16-847,0-1 1,0 0 0,-1 1 0,2 0 0,-1-1-1,0 1 1,0 0 0,0 0 0,1 0 0,-1 0-1,1 0 1,0 1 0,0-1 0,-1 1-70,2-3 23,0 1 0,0 0 0,0-1 0,0 1 0,0-1 0,1 1 0,-1 0 1,0-1-1,0 1 0,0 0 0,1-1 0,-1 1 0,0-1 0,0 1 0,1-1 0,-1 1 0,1-1 1,-1 1-1,0-1 0,1 1 0,-1-1 0,1 1 0,-1-1 0,1 0 0,-1 1 0,1-1 1,0 0-1,-1 1 0,1-1 0,-1 0 0,1 0-23,24 10 169,-17-7-121,17 5 15,15 7-147,-37-14 80,0 1 0,0 0 0,0 0 1,0 0-1,0 0 0,-1 0 0,1 1 1,-1-1-1,1 1 0,0 1 4,-2-2 1,0-1-1,0 1 0,0 0 1,0-1-1,-1 1 0,1 0 1,-1 0-1,0 0 0,1 0 1,-1-1-1,0 1 0,0 0 1,0 0-1,0 0 0,0 0 0,0 0 1,-1 0-1,1-1 0,-1 1 1,0 1-1,-2 4-67,0 0 0,0 0-1,0 0 1,-3 2 67,3-4-84,2-4 43,1 0 1,-1 0 0,0 0 0,1 0 0,-1 0-1,0 0 1,0 0 0,0-1 0,0 1 0,0 0-1,0-1 1,0 1 0,0 0 0,0-1 0,-1 1 40,-3 1-107,4 0-8,-1-1 0,1 0-1,-1 0 1,0 0 0,0 0-1,1 0 1,-1 0-1,0 0 1,0-1 0,0 1-1,0-1 1,0 0 0,0 1-1,0-1 1,0 0 0,0 0-1,0 0 1,0 0-1,-1-1 116,-5-4-4026</inkml:trace>
  <inkml:trace contextRef="#ctx0" brushRef="#br0" timeOffset="6">2211 4 6144,'-2'-3'635,"0"7"56,0 18 687,0 30 142,10 109-4451,-1-1-1125,-7-134 2051</inkml:trace>
  <inkml:trace contextRef="#ctx0" brushRef="#br0" timeOffset="7">2177 358 4480,'2'-3'179,"-1"1"0,1-1 0,-1 1 0,1 0 1,0 0-1,0 0 0,0 0 0,0 0 0,0 0 0,1 0 0,-1 1 1,0-1-1,1 1 0,-1-1 0,1 1 0,0 0 0,-1 0 0,1 0 1,1 0-180,9-2-102,0 0 1,0 1-1,9 0 102,-12 1 47,153-19-1140,-162 20 1129,1-1 0,-1 1 0,0 0 0,1 1 0,-1-1 0,0 0 0,1 0 0,-1 1 1,0-1-1,0 0 0,1 1 0,-1-1 0,0 1 0,0 0 0,0-1 0,0 1 0,0 0 0,0 0 0,0 0 0,0 0 0,0-1 0,0 1 0,0 1 0,0-1 0,0 0 0,-1 0 0,1 0-36,2 5 12,-1 0-1,0-1 1,0 1-1,-1 0 1,1 4-12,2 5-12,15 46-604,-3-23-3344,-10-27 2200</inkml:trace>
  <inkml:trace contextRef="#ctx0" brushRef="#br0" timeOffset="8">2508 186 4736,'-2'0'1824,"4"-2"-1408,0 2-128,-2 0-128,0 0-2016,6 2-736,-1 1 1088,2-1 544</inkml:trace>
  <inkml:trace contextRef="#ctx0" brushRef="#br0" timeOffset="9">2841 236 6400,'0'-11'2021,"0"11"-2009,0 0 1,0 0-1,0 0 0,0-1 1,0 1-1,0 0 0,0 0 1,0 0-1,0-1 0,0 1 1,0 0-1,0 0 0,0 0 0,0 0 1,0-1-1,0 1 0,0 0 1,0 0-1,0 0 0,-1 0 1,1 0-1,0-1 0,0 1 1,0 0-1,0 0 0,0 0 1,-1 0-1,1 0 0,0 0 0,0 0 1,0 0-1,0 0 0,0-1 1,-1 1-1,1 0 0,0 0 1,0 0-1,0 0 0,-1 0 1,1 0-1,0 0 0,0 0 1,0 0-1,0 0 0,-1 0 0,1 0 1,0 0-1,0 1 0,0-1 1,0 0-1,-1 0 0,1 0 1,0 0-1,0 0 0,0 0 1,0 0-1,0 0 0,-1 0 1,1 1-1,0-1 0,0 0 0,0 0 1,0 0-1,0 0 0,0 0 1,0 1-1,0-1 0,-1 0-12,-1 2 53,-1 0-1,0 0 0,1 0 0,-1 0 0,0-1 0,0 1 0,-1-1 0,1 0 0,0 0 1,-2 1-53,-15 5 230,14-4-219,0 1 0,0 0 0,1 0-1,-1 0 1,1 1 0,0-1 0,0 2-1,0-1 1,1 0 0,-4 6-11,6-7 11,-1 0-1,1 0 1,0 0-1,0 0 1,1 0 0,-1 1-1,1-1 1,0 0-1,0 1 1,0-1 0,1 1-1,-1 0 1,1-1 0,1 1-1,-1-1 1,0 1-1,1 1-10,0-4 41,-1 1 0,1-1 1,0 1-1,0-1 0,0 0 0,0 1 0,0-1 0,1 0 0,-1 0 0,0 0 0,1 0 0,0 0 0,0 0 0,-1 0 0,1 0 0,0-1 1,0 1-1,1 0-41,0-1 51,1 1 1,-1-1 0,1 1 0,-1-1-1,1 0 1,0-1 0,-1 1 0,1 0 0,0-1-1,-1 0 1,4 0-52,6-1-367,-1-1 1,0 0-1,0-1 0,0 0 0,0-1 0,-1 0 1,4-2 366,6-3-2032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6855 3328,'-1'0'115,"0"0"-1,0-1 1,-1 1 0,1 0-1,0 0 1,0-1 0,-1 1-1,1 0 1,0-1 0,0 1-1,-1-1-114,2-4 580,8-3-107,-4 4-399,0 1-1,-1-1 0,1 0 0,-1 0 0,0-1 0,2-3-73,-2 4 87,0-1 0,-1 1 0,1 0 0,1 1 0,-1-1 0,0 0 0,1 1 0,0 0 0,1-1-87,5-1 133,0-1 1,0 2 0,1-1-1,0 2 1,-1-1-1,1 1 1,6 0-134,21-3 441,21 0-441,-49 6 48,149-7 1028,10 0-659,684-43 63,-817 49-427,336 9-127,31 25 158,-6 16 8,-291-36-98,101 9 692,0-10-1,147-12-685,-206-2 117,110 13-117,-127 2-82,102 8 39,-166-19 50,0-2-1,34-6-6,166-27 182,-69 7-678,66 5 496,-152 18-159,545-28 248,-596 26-101,140-13-82,-145 12-46,53 1 140,-85 5 2,0 1 0,-1 2 0,1 0 0,-1 2 0,0 1 0,5 2-2,12 3 40,11 0-40,-29-7-110,-21-4 19,-1 1-1,1-1 0,-1 0 1,1 0-1,-1 0 0,1 0 0,-1 1 1,1-1-1,-1 0 0,1 0 1,-1 1-1,1-1 0,-1 0 1,1 1-1,-1-1 0,0 0 1,1 1-1,-1-1 0,0 1 1,1-1-1,-1 1 0,0-1 0,0 1 1,1-1-1,-1 1 0,0-1 1,0 1-1,0-1 0,1 1 1,-1-1-1,0 1 0,0-1 1,0 1-1,0 0 0,0-1 1,0 1-1,0-1 0,-1 1 0,1-1 1,0 1-1,0-1 0,0 1 1,0-1-1,-1 1 0,1-1 1,0 1-1,0-1 0,-1 1 1,1-1-1,0 1 0,-1-1 0,1 1 92,-5 2-1754</inkml:trace>
  <inkml:trace contextRef="#ctx0" brushRef="#br0" timeOffset="1">9052 1390 4736,'-1'0'140,"1"-1"0,-1 0 0,1 0-1,-1 0 1,1 0 0,-1 1 0,1-1 0,-1 0 0,1 0 0,0 0 0,-1 0 0,1 0 0,0 0 0,0 0 0,0 0-1,0 0 1,0 0 0,0 0 0,0 0 0,0 0 0,0 0 0,0 0 0,1 0 0,-1 0 0,0 0 0,1 0-1,-1 0 1,0 0 0,1 0 0,0 0 0,-1 1 0,1-1 0,-1 0 0,2 0-140,2-5 43,1 1-1,0 0 1,0 0 0,5-3-43,-6 5 229,23-17-13,1 2 0,0 0-1,1 2 1,18-6-216,-10 4-45,-1-1 0,26-19 45,23-26-193,12-9-604,-77 59 487,2 1 0,0 1 0,20-7 310,14-4-864,-33 11 118</inkml:trace>
  <inkml:trace contextRef="#ctx0" brushRef="#br0" timeOffset="2">9997 836 3968,'-1'-1'437,"-3"-3"2005,4 4-2420,0 0-1,0 0 1,0 0-1,0 0 1,0 0 0,0 0-1,0 0 1,0 0-1,0 0 1,0 0-1,0 0 1,0-1 0,0 1-1,0 0 1,0 0-1,-1 0 1,1 0 0,0 0-1,0 0 1,0 0-1,0 0 1,1 0 0,-1 0-1,0 0 1,0 0-1,0 0 1,0 0 0,0-1-1,0 1 1,0 0-1,0 0 1,0 0-1,0 0 1,0 0 0,0 0-1,0 0 1,0 0-1,0 0 1,0 0 0,0 0-1,0 0 1,0 0-1,0 0 1,0 0 0,0 0-1,0 0 1,0 0-1,1 0 1,-1 0 0,0 0-1,0 0 1,0 0-1,0 0 1,0 0-1,0 0 1,0 0 0,0 0-1,0 0 1,0 0-1,0 0 1,0 0 0,0 0-1,0 0 1,0 0-1,1 0-21,-1 0 400,21-9 486,-18 8-880,-1 0 0,1 1 0,-1-1 0,1 0 0,-1 1 0,1 0 0,-1-1 0,1 1 0,0 0 0,-1 1 0,1-1 0,-1 0 0,1 1 0,0-1 0,-1 1 0,1 0 0,-1 0 0,0 0 0,1 0 0,-1 0-6,2 2 6,-1-1 1,1 1-1,-1 0 1,0 0-1,0 0 1,0 1 0,-1-1-1,1 1 1,-1 0-1,0-1 1,2 5-7,-1-1 64,0 0 0,0 1 0,-1 0 0,0-1 0,0 1 0,-1 0 0,0 3-64,0 13 704,-1 18-704,0-16 138,-12-51 1382,6 4-1479,0-1 1,1 0-1,2 0 0,0 0 0,1 0 0,2-23-41,1 31-41,0-1-1,1 1 1,1 0 0,1-1-1,0 1 1,0 1 0,2-1-1,-1 1 1,2 0 0,0 0-1,2-2 42,0 1-6,0 1 0,1 1 0,7-9 6,-12 17-26,0 0 0,-1-1 0,2 1 0,-1 1 0,0-1 1,1 1-1,0 0 0,0 0 0,0 1 0,2-1 26,-6 2-14,0 1-1,0-1 1,0 1 0,-1-1 0,1 1-1,0 0 1,0 0 0,0 0 0,0 0-1,0 1 1,-1-1 0,1 0 0,0 1-1,0-1 1,0 1 0,-1-1 0,1 1-1,0 0 1,0 1 14,1 0-29,0 0 1,-1 0-1,0 0 0,1 0 1,-1 1-1,0-1 0,0 1 0,0 0 1,-1 0-1,1-1 0,-1 1 29,3 6-90,0-1 0,-1 1 1,-1 0-1,0 0 0,0 0 0,0 0 0,-1 7 90,0-7-44,-1-1-1,-1 1 1,1-1 0,-1 0-1,-1 0 1,0 1-1,0-1 1,0 0 0,-3 4 44,3-8-8,0 0 0,0 0 1,0 0-1,0 0 0,-1-1 0,0 1 1,0 0-1,0-1 0,0 0 0,0 0 1,-1 0-1,0 0 0,1-1 0,-1 1 1,0-1-1,0 0 0,0 0 0,-2 0 8,-2 1-206,1-1 0,-1 0 0,-1-1-1,1 0 1,0 0 0,0-1 0,0 0 0,0 0-1,0-1 1,-1 0 0,1 0 0,0-1 0,0 0-1,1 0 1,-2-2 206,-1-2-2117</inkml:trace>
  <inkml:trace contextRef="#ctx0" brushRef="#br0" timeOffset="3">10477 560 6144,'0'0'69,"-1"1"-1,1-1 1,0 0 0,-1 0 0,1 0-1,0 0 1,-1 0 0,1 1 0,0-1-1,0 0 1,-1 0 0,1 1 0,0-1-1,0 0 1,-1 0 0,1 1 0,0-1-1,0 0 1,0 1 0,0-1 0,0 0-1,-1 0 1,1 1 0,0-1 0,0 0-1,0 1 1,0-1 0,0 0 0,0 1-1,0-1 1,0 0 0,0 1 0,0-1-1,0 0 1,0 1 0,0-1 0,0 0-1,1 1 1,-1-1 0,0 0 0,0 1-1,0-1 1,0 0 0,1 0 0,-1 1-69,16 9-279,-3-1 184,-9-1 139,-1-1 0,0 1 0,0-1 1,0 1-1,-1 0 0,0 0 0,-1 1 0,0-1 1,0 0-1,-1 4-44,6 34 315,9 10-43,-19-58 557,-2-8-490,4 4-302,1-1 1,1 0-1,-1 0 1,1 1-1,0-1 1,1 0-1,0 0 0,0 1 1,0-1-1,1 0 1,0-1-38,1-3-37,1 1 0,1 0 1,-1-1-1,1 2 1,1-1-1,4-5 37,-8 11-11,1 1 1,0 0-1,-1 0 0,1 0 1,0 0-1,0 1 0,1-1 1,-1 1-1,0 0 0,1 0 1,-1 0-1,1 0 0,1 0 11,-4 2-3,1-1-1,0 1 1,0 0 0,-1 0-1,1-1 1,0 1-1,0 0 1,-1 1-1,1-1 1,0 0-1,0 0 1,-1 1 0,1-1-1,0 1 1,-1 0-1,1-1 1,-1 1-1,1 0 1,-1 0 0,1 0-1,-1 0 1,1 0-1,-1 0 1,0 1-1,0-1 1,0 0-1,0 1 1,1-1 0,-2 0-1,1 1 1,0 0 3,8 14-21,-2 0 1,0 0-1,0 1 1,-2 0-1,4 15 21,-2-4-52,3 16-851,-9-32-2615,-1-19 1502</inkml:trace>
  <inkml:trace contextRef="#ctx0" brushRef="#br0" timeOffset="4">10779 369 5120,'8'9'3396,"10"20"-2862,-10-14-217,15 32 50,-1 1 0,5 22-367,32 96-576,-58-163 505,-1-1-55,1 1 0,0-1 1,-1 1-1,1-1 0,1 0 0,-1 1 1,0-1-1,0 0 0,1 0 0,0 0 1,-1 0-1,1 0 0,0 0 1,0 0-1,1 1 126,5-2-2064</inkml:trace>
  <inkml:trace contextRef="#ctx0" brushRef="#br0" timeOffset="5">11295 448 2304,'0'0'24,"0"0"0,0 0 0,0 0 0,0 0 0,0 0 0,0 0 0,0 0 0,0 0 0,0 0 0,0 0 0,0 0 0,0 0 0,0 0 0,0 0 0,0 0 0,0 0 0,0 0 0,0 0 0,0 0 0,0 0 0,0 0 0,0 0 0,0 0 0,0 0 0,0 0 0,0 0 0,0 0 0,0 0 0,0 0 0,0 0 0,0 0 0,0 0 0,0 0 0,0 0 0,0 0 0,-1 0 0,1 0 0,0 0-1,0 0 1,0 0-24,1-7 754,0 5-347,-1-1 0,1 1 1,-1 0-1,0-1 0,0 1 0,0-1 0,0 1 0,0-1 0,0 1 1,-1-1-1,0 0-407,1 3 19,0-1-1,-1 0 1,1 1 0,-1-1 0,1 1 0,-1-1 0,1 1 0,-1-1-1,1 1 1,-1-1 0,0 1 0,1-1 0,-1 1 0,0 0-1,1 0 1,-1-1 0,0 1 0,1 0 0,-1 0 0,0-1-19,0 2 19,0-1 0,1 0 0,-1 0 0,1 0 1,-1 0-1,1 1 0,-1-1 0,1 0 0,-1 0 1,1 1-1,-1-1 0,1 0 0,0 1 0,-1-1 1,1 1-1,-1-1 0,1 0 0,0 1 0,-1-1 1,1 1-1,0-1-19,-1 2 37,0 1 1,0-1 0,0 0-1,0 0 1,0 0 0,1 1-1,-1-1 1,1 1 0,0-1-1,-1 0 1,1 1 0,0-1-38,15 109 106,-8-63-174,1 1 0,7 18 68,-7-32-136,-4-21-2770,-2-18 858</inkml:trace>
  <inkml:trace contextRef="#ctx0" brushRef="#br0" timeOffset="6">11139 416 6656,'-3'-2'2528,"9"-1"-1952,-1 3-224,2 0-224,1 0-128,8-1 64,1-2-96,11 1 0,4 0 32,1-1-288,-3 1-64,1-1-160,-2 3-96,-3 0-160,-4 3-64,-1-1-1248</inkml:trace>
  <inkml:trace contextRef="#ctx0" brushRef="#br0" timeOffset="7">11237 791 6656,'4'4'2528,"10"-1"-1952,-2-2-160,4 2-224,4-3-480,4 0-64,1-3-224,1-1-128,0-3 384,-1 0-192,-2 1-32,-2-4 0,-1 6 0,-4-3-320,-4 0-1024,-1 1 128</inkml:trace>
  <inkml:trace contextRef="#ctx0" brushRef="#br0" timeOffset="8">11542 595 6144,'-1'0'148,"1"1"1,-1 0 0,0 0-1,1 0 1,-1 0-1,1 0 1,-1-1 0,1 1-1,0 0 1,-1 0-1,1 0 1,0 0 0,0 0-1,-1 1 1,1-1-1,0 0 1,0 0-1,0 0 1,0 0 0,1 0-1,-1 0 1,0 0-1,0 0 1,1 0 0,-1 0-1,0 0 1,1 0-1,-1 0 1,1 0-149,1 4 10,3 8-21,0 1-1,-1-1 1,-1 1-1,0 0 1,-1 0-1,0 4 12,-2-47-545,3-18 545,-2 38-31,0 0-1,1 1 1,0-1 0,0 1 0,1 0 0,0 0 0,1 0 0,0-2 31,-3 8-4,0 1 0,0-1 1,1 0-1,-1 1 0,0-1 1,0 1-1,1 0 0,-1-1 1,1 1-1,-1 0 0,1 0 1,0 0-1,-1 0 0,1 0 1,0 0-1,0 0 0,0 1 1,-1-1-1,1 1 0,0-1 1,0 1-1,0 0 0,0 0 1,0-1-1,0 2 0,0-1 1,0 0-1,0 0 0,0 0 0,0 1 1,0-1-1,0 1 0,-1 0 1,1 0-1,0-1 0,0 1 4,3 2-7,0 0 0,0 0-1,0 1 1,0-1 0,0 1-1,-1 0 1,0 0-1,0 0 1,0 1 0,0-1-1,1 5 8,27 51 16,-23-41-92,1-1 0,0 1-1,4 2 77,-1-8-847,-12-13 738,-1 0 1,0 0-1,1 0 1,-1 1-1,1-1 0,-1 0 1,0 0-1,1 0 1,-1 0-1,1 0 0,-1 0 1,1 0-1,-1 0 1,1 0-1,-1 0 0,1 0 1,-1 0-1,0 0 1,1 0-1,-1 0 0,1 0 1,-1 0-1,1-1 1,-1 1-1,0 0 0,1 0 1,-1 0-1,1-1 1,-1 1-1,0 0 0,1-1 1,-1 1-1,0 0 1,1-1-1,-1 1 0,0 0 1,0-1-1,1 1 1,-1-1 108,7-13-2299</inkml:trace>
  <inkml:trace contextRef="#ctx0" brushRef="#br0" timeOffset="9">11840 335 6144,'-3'-12'2958,"5"12"-2250,1 7-625,10 25-55,-1 1-1,-2 0 1,-1 0-1,-2 1 1,-1 0-1,-1 6-27,3 8-492,-3-29-761,-2 0 0,-1 0 1,0 7 1252,-2-27-1712</inkml:trace>
  <inkml:trace contextRef="#ctx0" brushRef="#br0" timeOffset="10">11842 517 5376,'3'0'2786,"12"2"-2148,10 4-613,0-2 1,1-1-1,-1 0 1,1-2-1,-1-1 1,1-1-1,-1-1 1,1-2-1,6-2-25,-24 5 9,-1-2-1,1 1 1,-1-1-1,0 0 1,1-1-1,-2 0 1,1 0-1,0 0 1,-1-1-1,3-2-8,-7 2-285,-7 5-14,-10 5-130,8-1 406,1 1 1,0 0-1,1 1 0,-1-1 0,1 1 0,0 0 1,0 0-1,0 1 0,1 0 0,0-1 1,1 1-1,-1 1 0,1-1 0,0 1 23,2-3 20,0-1 0,0 1-1,0 0 1,0-1 0,1 1-1,-1 0 1,1 0 0,0 0-1,1-1 1,-1 1-1,1 0 1,0-1 0,0 1-1,0 0 1,1-1 0,0 1-1,0-1 1,0 0 0,0 0-1,1 0 1,-1 0 0,1 0-1,3 3-19,-4-5-53,0 0 0,-1 0-1,1-1 1,0 1 0,0-1-1,0 1 1,1-1 0,-1 0-1,0 0 1,0 0-1,1 0 1,-1 0 0,1 0-1,-1-1 1,1 1 0,-1-1-1,1 1 1,-1-1 0,1 0-1,2 0 54,-2-1-326,1 0 1,0 0-1,0 0 0,-1 0 1,1-1-1,-1 1 0,1-1 1,-1 0-1,1 0 0,-1 0 1,0 0-1,0-1 0,2-1 326,12-14-1717</inkml:trace>
  <inkml:trace contextRef="#ctx0" brushRef="#br0" timeOffset="11">12353 473 3840,'0'0'93,"0"0"0,-1 0 0,1 0 0,0 0 0,0 0 0,-1 1 1,1-1-1,0 0 0,0 0 0,0 0 0,-1 0 0,1 0 0,0 0 0,0 1 0,0-1 0,0 0 0,-1 0 0,1 0 1,0 1-1,0-1 0,0 0 0,0 0 0,0 0 0,0 1 0,0-1 0,-1 0 0,1 0 0,0 0 0,0 1 1,0-1-1,0 0 0,0 1-93,0 12 1125,6 19-1204,-4-23 342,2 12-91,2-1 1,1 1 0,1 2-173,13 38 415,-18-50 192,-4-17 163,-4-18-3,5 23-758,-6-18 418,2-2 0,0 1 1,1-4-428,3 18-27,0 0 1,0 0 0,0 0 0,0 0-1,1 0 1,0 0 0,1 1 0,-1-1-1,1 0 1,0 1 0,0-1 0,1 1-1,1-3 27,-2 5-100,1 0-1,-1 0 0,1 0 1,0 1-1,0-1 0,0 1 1,0 0-1,0 0 1,0 0-1,1 0 0,-1 1 1,1-1-1,1 0 101,4-1-581,-1 1 0,0 0 0,0 0 0,1 1 0,4 0 581,2 0-1531,-1 1-495</inkml:trace>
  <inkml:trace contextRef="#ctx0" brushRef="#br0" timeOffset="12">12594 480 4736,'2'6'5262,"6"25"-5356,0 1 337,-1 1 1,-2-1-1,1 34-243,-6-82 89,1 0 0,1 0 0,0 0 0,1 0 0,3-7-89,-5 18-25,1-1 0,0 0 0,0 1-1,1 0 1,-1-1 0,1 1 0,0 0 0,0 0 0,1 1 0,0-1 0,0 1-1,0-1 1,0 1 0,0 1 0,1-1 0,3-2 25,-7 6-37,1-1 0,-1 0 1,0 1-1,1-1 0,-1 1 0,0-1 1,1 1-1,-1 0 0,1 0 0,-1 0 1,1 0-1,-1 0 0,1 0 0,-1 0 0,0 0 1,1 0-1,-1 1 0,1-1 0,-1 0 1,0 1-1,1-1 0,-1 1 0,0 0 0,1-1 1,-1 1-1,0 0 0,0 0 0,0 0 1,0 0-1,0 0 0,0 0 0,0 0 1,0 0 36,4 6-95,0 0 0,0 0 0,-1 0 0,0 1 0,1 3 95,0 0 3,7 14-142,15 28-1039,-24-49 689,0 1 0,0-1 0,0 0 0,1 1 0,0-1 0,0-1 0,0 1 1,0-1-1,2 2 489,15 5-1963</inkml:trace>
  <inkml:trace contextRef="#ctx0" brushRef="#br0" timeOffset="13">13090 468 6528,'-4'2'509,"0"-1"0,0 1 0,0-1 0,0 0 0,0-1 0,-1 1-509,2-1-104,0 1 0,0-1 1,0 1-1,0 0 1,0 0-1,0 0 0,0 0 1,0 0-1,1 0 0,-1 1 1,0 0-1,1-1 0,-1 2 104,-1 1-2,-1 0 0,2 1 0,-1 0 0,0-1 0,1 1 0,0 1 0,0-1 0,0 0 0,1 1 0,0 0 2,0-2 0,1 0 0,0 0 1,0 0-1,0 0 0,0 1 1,1-1-1,0 0 0,0 0 1,0 1-1,0-1 0,1 0 1,-1 0-1,1 0 0,1 3 0,-2-6 21,1 0 0,-1-1 0,0 1 0,0 0 0,0-1-1,1 1 1,-1 0 0,0-1 0,1 1 0,-1-1-1,1 1 1,-1 0 0,1-1 0,-1 1 0,1-1 0,-1 1-1,1-1 1,0 0 0,-1 1 0,1-1 0,-1 0 0,1 1-1,0-1 1,-1 0 0,1 0 0,0 1 0,0-1-21,0 0 30,0-1 1,0 1-1,0 0 1,1 0-1,-1-1 1,0 1-1,0-1 1,0 1-1,0-1 1,0 1-1,0-1 1,0 0-1,0 1 1,0-1 0,0 0-31,5-5 99,-1 0 0,1-1 0,-1 1 0,2-5-99,-6 9-9,-1 2 11,15-17-65,-15 17 59,1-1-1,-1 1 1,0 0 0,0 0-1,1 0 1,-1 0 0,0-1-1,1 1 1,-1 0 0,0 0-1,0 0 1,1 0 0,-1 0 0,0 0-1,1 0 1,-1 0 0,0 0-1,1 0 1,-1 0 0,0 0-1,1 0 1,-1 0 0,0 0-1,1 0 1,-1 0 4,0 1-9,1-1-1,-1 1 1,1 0-1,-1-1 1,1 1-1,-1-1 1,1 1-1,-1-1 1,0 1-1,1 0 1,-1-1-1,0 1 1,0 0-1,0 0 1,1-1-1,-1 1 1,0 0 9,2 9 28,1 0 0,0 0 1,1 0-1,2 3-28,-5-10-39,0-1 0,0 0 1,0 0-1,1 0 0,-1 0 0,0 0 0,1 0 0,-1 0 0,1 0 1,0-1-1,0 1 0,-1-1 0,1 1 0,0-1 0,0 0 1,1 1-1,-1-1 0,0 0 0,0-1 0,1 1 0,-1 0 0,0 0 39,0-2-144,1 1 1,-1 0-1,0 0 0,0-1 0,0 1 0,0-1 0,0 1 0,0-1 0,0 0 0,-1 0 0,1 0 0,0 0 0,0 0 0,0-1 144,25-20-2527,-13 10 1166,14-10-266</inkml:trace>
  <inkml:trace contextRef="#ctx0" brushRef="#br0" timeOffset="14">13298 93 6656,'-2'0'207,"1"0"0,-1 0 0,0 0-1,1 0 1,-1 0 0,1 0 0,-1 1 0,1-1 0,-1 1 0,1-1 0,-1 1 0,1 0 0,0-1 0,-1 1 0,0 0-207,2 0 47,-1 0 0,0 0 0,1 0 0,-1 0 0,0 0 0,1 0 0,-1 0 0,1 0 0,-1 1-1,1-1 1,0 0 0,0 0 0,-1 0 0,1 0 0,0 1 0,0-1 0,0 0 0,0 0 0,0 0 0,1 1 0,-1 0-47,4 17 2,0 0-1,2 0 0,0-1 1,3 5-2,-5-10 0,25 59-271,-12-31-477,-2 1 1,9 36 747,-17-43-2482,-1 0-1,0 15 2483,-5-17-2261</inkml:trace>
  <inkml:trace contextRef="#ctx0" brushRef="#br0" timeOffset="15">13247 521 5760,'0'-14'2176,"1"10"-1664,5 0 96,-1 1 32,2 1-448,4-1-192,2 1-96,2 0-32,1-1 96,2 2-416,0-2-192,2 1-224,0 0-32,1 2-928,-3 0-640,0-3 1024</inkml:trace>
  <inkml:trace contextRef="#ctx0" brushRef="#br0" timeOffset="16">13567 483 5760,'-3'6'2176,"3"1"-1664,3 2-32,-3-2-32,0 0-256,3 4-32,-1 0-64,1 6-96,1-1 32,2 0-128,-1 0 0,1-3-384,4-1-160,-2-1-2912,4-18 800</inkml:trace>
  <inkml:trace contextRef="#ctx0" brushRef="#br0" timeOffset="17">13657 341 7552,'-18'2'2880,"13"-4"-2240,0 7 64,5-5-192,0 0-864,0 0-224,5 4-640,2 1-192,4 1-1376,2-1-544</inkml:trace>
  <inkml:trace contextRef="#ctx0" brushRef="#br0" timeOffset="18">13772 462 3968,'11'39'4608,"20"35"-4011,-31-73-568,1 0 0,-1 0 1,0 0-1,1 0 0,-1-1 0,1 1 0,-1 0 0,1 0 0,-1-1 1,1 1-1,-1 0 0,1-1 0,0 1 0,0 0 0,-1-1 1,1 1-1,0-1 0,0 1 0,-1-1 0,1 0 0,0 1 1,0-1-1,0 0 0,1 1-29,-1-2 49,0 1 1,0 0-1,0 0 1,-1-1-1,1 1 1,0 0-1,0-1 1,0 1-1,0-1 1,0 1-1,0-1 1,0 1-1,-1-1 1,1 0-1,0 1 1,0-1-1,-1 0 1,1 0-50,2-3 54,-1 1 1,1-1 0,-1 0 0,0 1 0,0-1-1,-1 0 1,1 0 0,-1 0 0,0-1 0,0 1-55,0 2-75,-1 0 1,0 0-1,0 0 1,0 0 0,0 0-1,0 0 1,-1 1-1,1-1 1,0 0-1,-1 0 1,0 0 0,1 0-1,-1 1 1,0-1-1,0 0 1,0 1 0,0-1-1,0 1 1,0-1-1,0 1 1,-1-1-1,1 1 1,0 0 0,-1 0-1,1 0 1,-1-1-1,0 1 1,1 1 0,-1-1-1,0 0 1,1 0-1,-1 1 1,0-1-1,0 1 1,0-1 0,0 1-1,-1 0 75,-3-1-422,0 0-1,-1 1 0,1 0 1,0 0-1,-1 0 0,1 1 1,0 0-1,0 0 0,0 1 1,0 0-1,0 0 423,-10 5-2149</inkml:trace>
  <inkml:trace contextRef="#ctx0" brushRef="#br0" timeOffset="19">13913 442 8192,'0'0'73,"1"0"0,-1 0 0,0 0 1,0 0-1,0 0 0,0 0 0,0 0 1,0 0-1,0 0 0,0 1 0,0-1 1,0 0-1,1 0 0,-1 0 0,0 0 1,0 0-1,0 0 0,0 0 0,0 0 1,0 1-1,0-1 0,0 0 0,0 0 1,0 0-1,0 0 0,0 0 0,0 0 0,0 0 1,0 1-1,0-1 0,0 0 0,0 0 1,0 0-1,0 0 0,0 0 0,0 0 1,0 0-1,0 1 0,0-1 0,0 0 1,-1 0-1,1 0 0,0 0 0,0 0 1,0 0-1,0 0 0,0 0 0,0 0 1,0 0-1,0 1 0,0-1 0,0 0 0,-1 0 1,1 0-1,0 0 0,0 0 0,0 0 1,0 0-1,0 0 0,0 0 0,0 0 1,-1 0-1,1 0 0,0 0 0,0 0-73,13 10-1204,-3-1 597,-6-3 579,-1 0 1,1 1-1,-1-1 0,0 1 0,-1 0 1,0 0-1,0 0 0,0 0 0,-1 0 1,1 6 27,-2-13 2,0 0 1,0 0 0,0 0-1,0 0 1,0 0-1,0 0 1,0 0 0,0 1-1,0-1 1,0 0 0,0 0-1,0 0 1,0 0 0,0 0-1,0 0 1,0 0-1,0 0 1,0 0 0,0 0-1,0 0 1,1 1 0,-1-1-1,0 0 1,0 0-1,0 0 1,0 0 0,0 0-1,0 0 1,0 0 0,0 0-1,0 0 1,0 0 0,0 0-1,0 0 1,1 0-1,-1 0 1,0 0 0,0 0-1,0 0 1,0 0 0,0 0-1,0 0 1,0 0-1,0 0 1,0 0 0,0 0-1,1 0 1,-1 0 0,0 0-1,0 0 1,0 0 0,0 0-1,0 0 1,0 0-1,0 0 1,0 0 0,0 0-1,0-1 1,0 1 0,0 0-1,0 0 1,0 0-1,1 0-2,5-8 139,6-13 32,-11 20-161,2-5 2,1 1 1,0 0-1,0 0 1,0 0-1,0 1 1,4-3-13,-7 5-8,1 0 1,0 1 0,0-1 0,0 1 0,0 0 0,0-1 0,0 1 0,0 0 0,1 0 0,-1 0-1,0 1 1,1-1 0,-1 0 0,0 1 0,1 0 0,-1-1 0,1 1 0,0 0 7,-2 1-15,0-1 0,0 1 0,1-1 0,-1 1 0,0 0 0,0-1 0,0 1 0,0 0 0,0 0 0,0 0 0,0 0 0,0 0 0,-1 0 0,1 0 0,0 0 0,0 0 0,-1 0 0,1 1 15,11 27 25,-7-15-90,-3-10 51,6 15-1275,1 0 0,7 10 1289,-15-28-49,-1-1 0,0 0 0,0 0 0,0 1 0,0-1-1,0 0 1,0 0 0,0 0 0,1 1 0,-1-1 0,0 0-1,0 0 1,0 0 0,1 0 0,-1 1 0,0-1-1,0 0 1,0 0 0,1 0 0,-1 0 0,0 0 0,0 0-1,1 0 1,-1 0 0,0 0 0,0 0 0,1 0 0,-1 0-1,0 0 1,0 0 0,1 0 0,-1 0 0,0 0 0,0 0-1,1 0 1,-1 0 0,0 0 0,0 0 0,0 0 0,1 0-1,-1 0 1,0-1 0,0 1 0,1 0 0,-1 0-1,0 0 1,0 0 0,0-1 0,0 1 49,7-11-2369,-1-6 289</inkml:trace>
  <inkml:trace contextRef="#ctx0" brushRef="#br0" timeOffset="20">14165 1 7296,'-1'1'347,"1"0"-142,0 0 0,-1 0-1,1 1 1,0-1 0,0 0-1,0 0 1,0 1 0,0-1-1,0 0 1,0 1 0,0-1-1,0 0 1,0 0-1,1 1 1,-1-1 0,1 0-1,-1 0 1,1 0 0,-1 0-1,1 1 1,0-1-205,8 22 15,-1 1 1,-2 0-1,0 0 1,-1 1-1,-1-1 0,-2 4-15,9 44-17,-5-40-16,7 44-4052,22 65 4085,-22-105-2394</inkml:trace>
  <inkml:trace contextRef="#ctx0" brushRef="#br0" timeOffset="21">22 2820 1664,'-1'1'57,"0"0"-1,1-1 1,-1 1-1,1 0 1,-1 0 0,1-1-1,0 1 1,-1 0-1,1 0 1,0 0 0,-1 0-1,1-1 1,0 1-1,0 0 1,0 0-1,0 0-56,-1 3 114,1-2 35,0 20 1814,0 58-964,-4 181-399,2-45-132,0 11-413,0-11 329,3-114-112,0-47-146,-5 160-167,1-88 333,6 9-292,0 16 114,3 34-114,-3-107 0,8 367 133,-4-259-145,9 9 12,-10-122 23,3 25-18,5 56-5,-7 27 0,-7 185 176,5-98-245,-5 21 1381,0-289-1239,0 0-60,0 0 1,0 1-1,0-1 1,0 0 0,0 0-1,0 0 1,0 0-1,1 0 1,-1 0 0,1 0-1,-1 0 1,1 0-1,-1 0 1,1 0 0,-1 0-1,1 0 1,0 0-14,1 0 7,0 1-1,1-1 1,-1 0 0,1 1 0,-1-1 0,1 0-1,0-1 1,-1 1 0,2 0-7,-3-1 13,5 1 5,1 0 0,-1 0-1,1-1 1,0 0-1,-1 0 1,3-1-18,11 0 54,313 10-128,-264-5 33,1 2 0,10 5 41,-1-1 18,28-1-18,-26-7 117,-1-4 0,75-11-117,-70 4 94,21 4-94,-43 2 18,0 3 36,1 3-1,53 9-53,-70-6-53,11-1 20,1-3-1,2-3 34,119-8 87,-85 2-62,0 5-1,66 7-24,-116-1-3,25 2 15,-1 2 0,-1 4-1,23 8-11,-5 3 5,0-4 1,82 8-6,-112-22-12,0 3 0,0 3 0,-1 2 0,4 4 12,95 33 5,3-7-5,-134-37-2,43 11 1,1-3 0,0-4 0,9-1 1,45-5 28,0-6 1,-1-5-1,11-6-28,-1 1-188,31 5 188,129 9-20,-111 7-75,1 8 95,177 30 94,-309-40-88,44 6-16,137 17-76,185 5 102,-184-21 27,55-14-6,333-37-42,-467 15 114,43-15-109,-38 7 126,-108 22-153,-1-3 0,0-1 1,-2-2-1,6-4 27,26-17-5,-23 11 29,1 2 0,29-7-24,38-1-43,91-9 43,-82 17 97,79-10 62,-27 9 17,-28 11-107,172-19-47,-210 20 10,181-7-70,47 12 38,-120 18 357,-124-4-282,-29-1 335,45 12-410,-13-1 364,-95-17-240,1 0-1,-1 0 1,1-1 0,-1-1 0,1 1 0,0-2 0,-1 1 0,0-1 0,1 0 0,-1-1-1,0 0 1,0-1 0,3-2-124,-10 5 19,0 0 1,0-1-1,-1 1 0,1 0 0,-1-1 1,1 0-1,-1 1 0,0-1 0,0 0 1,1 1-1,-1-1 0,0 0 0,-1 0 1,1 0-1,0 0 0,-1 0 0,1 0 1,-1 0-1,1 0 0,-1 0 0,0-1-19,1-8 31,0 0 0,-2 0-1,0-8-30,1 10 48,-14-128 64,3 37-153,-9-22 41,-2-12 207,-18-186 1,36 286-166,-46-414 22,20 207-85,-15-52 58,-6-42-47,40 236 9,-25-171-14,23 190-97,-3-70 112,-67-713-176,74 793 122,-8-92-68,13 100-48,-2-34 39,-4 1 0,-11-36 131,10 70-197,3-3 197,-10-55-267,17 114 238,0 1 1,-1-1 0,1 0 0,-1 1 0,0-1-1,0 1 1,-1-1 0,1 1 0,-1 0 0,0 0-1,0 0 1,0 0 0,0 1 0,-1-1-1,0 1 29,-1-1-43,0 1 0,0 0-1,0 0 1,0 1-1,-1-1 1,1 1 0,-1 0-1,0 1 1,1-1-1,-1 1 1,0 0 0,-4 1 43,-69-4-108,-19 5 108,29-1-4,1 3-310,-60 11 314,49-5-406,-16-2 406,-88-7-111,-80 4 328,104 5-170,-203 19 8,-196 17 30,165-37-151,76-5 41,149 4-99,-435 3 931,528-13-717,-348-12 78,1 16 113,183-4 527,71 0-448,0 1-94,-299 10-52,419-5-38</inkml:trace>
  <inkml:trace contextRef="#ctx0" brushRef="#br0" timeOffset="22">5066 2693 9984,'-48'8'2685,"1"-1"6,-36 11-2691,19-2 58,0-3 0,-11-1-58,-129 10-11,148-17-62,-127 8 76,73-7-117,0 5 1,-5 7 113,86-13 26,-331 35-111,280-32 90,-155 11 97,189-15-51,-17 5-51,-30 4-89,-25-3 67,-407 24-30,180-27 153,201-2-35,23 0-100,-249 19 117,191-9-33,36-10 439,-10-7-489,-71 2-14,169 0-286,-7-4 300,-5 1-41,4-1 69,-44-10-28,103 14-7,-33-5-30</inkml:trace>
  <inkml:trace contextRef="#ctx0" brushRef="#br0" timeOffset="23">130 2994 9984,'-14'-3'3680,"10"-1"-2848,-3 11-448,3-7-448,0 2-288,-1-2-32,3 0-128,-3 0-96,5 0 352,0-2-512,5 2-128,-3-7-224,7-7-128,2-8-1408</inkml:trace>
  <inkml:trace contextRef="#ctx0" brushRef="#br0" timeOffset="24">9266 1307 1152,'1'-4'653,"1"3"99,-1-8-93,-1 9-599,0-1-1,0 1 1,0-1 0,0 1 0,0 0-1,0-1 1,0 1 0,0-1 0,0 1-1,0-1 1,0 1 0,0 0 0,0-1-1,0 1 1,-1-1 0,1 1 0,0 0-1,0-1 1,0 1 0,-1 0 0,1-1-1,0 1 1,0 0 0,-1-1 0,1 1-1,0 0 1,-1-1 0,1 1 0,0 0-1,-1 0 1,1 0 0,-1-1 0,1 1 0,-1 0-60,0 0 62,0 0 1,0 0-1,0 1 1,0-1-1,0 0 1,0 0-1,0 1 1,0-1 0,0 1-1,0-1 1,0 1-1,0-1 1,0 1-63,-26 23 429,16-14-219,0 1-1,-1-2 0,0 1 1,0-2-1,-3 1-209,-69 37 716,38-22-308,8-2-364,0 2 0,2 1 1,1 2-1,1 2 0,2 1 0,0 1 0,-24 34-44,36-42 5,0 0-1,-2-1 1,-1-1-1,0-1 1,-1-1-1,-12 6-4,-29 17-39,-24 16 473,0 6-434,-181 131 397,184-135-277,-242 194-40,281-213-78,27-23 84,0-1 0,0-1 0,-2-1 0,0-1 0,-5 2-86,15-10-101,9-4-188,-1 0-1,0 0 1,0 0 0,0 0-1,0-1 1,0 1 0,-1-1-1,1 0 1,0 0 0,-1-1-1,1 0 1,-2 1 289,5-1-140,1-1 1,-1 1-1,1 0 0,-1 0 1,1-1-1,0 1 0,-1 0 1,1 0-1,-1-1 1,1 1-1,0 0 0,-1-1 1,1 1-1,0-1 1,-1 1-1,1-1 0,0 1 1,-1 0-1,1-1 0,0 1 1,0-1-1,0 1 1,0-1-1,-1 1 0,1-1 140,-1-1-498,-3-8-1177</inkml:trace>
  <inkml:trace contextRef="#ctx0" brushRef="#br0" timeOffset="25">5636 2671 2304,'0'0'28,"6"9"2352,-12-8 71,-5-2-2633,-68 0 585,34-1 2,1 2-1,-1 2 0,-1 2-404,-188 22 304,117-11 347,-106-2-651,217-13-27,-6 1-150,0-1 0,-1-1 0,1 0 1,0-1-1,0 0 0,-10-3 177,19 4-1010,6 1-151,4-3-652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9T21:07:3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4096 5784 4992,'-7'9'2723,"14"-15"-2166,-2 1-526,-2 2-26,0 0 0,0 0-1,0 1 1,1-1 0,-1 1 0,1 0 0,0 0 0,-1 0 0,1 1 0,1-1-5,16-3-15,0 1 0,0 1 0,1 1 1,-1 1-1,5 1 15,2-1 26,14 1 236,17 3-262,23 1 463,138-7-15,-178 1-448,-1-2 0,29-7 0,17-1-539,-62 10-664,0 2 0,4 1 1203,10 0-2713,2-1 494</inkml:trace>
  <inkml:trace contextRef="#ctx0" brushRef="#br0" timeOffset="1">7892 336 6144,'-8'-3'998,"5"2"-418,0-1-1,1 1 0,-1 0 1,0 1-1,0-1 0,-3 0-579,20-10 294,-3 4-299,126-72-145,-100 55 149,0 3-1,2 0 1,0 3 0,40-12 1,9 0-115,-21 6-478,0 4 0,1 2 0,5 3 593,-22 8-2490</inkml:trace>
  <inkml:trace contextRef="#ctx0" brushRef="#br0" timeOffset="2">196 986 1408,'-38'-20'1669,"30"12"-662,3 4-614,3 12-379,2-2 36,-1 0 1,0-1 0,0 1 0,-1-1 0,1 1-1,-1-1-50,-5 20 208,2 9 17,1 0 1,2 0-1,1 1 1,2-1-1,1 0 1,2 1-1,2 1-225,5 42 354,-1 50-354,-1-17 158,-2-45-70,6 60 192,-4 56-280,-8-65 281,-5 180 185,-1-4 104,6-188-431,3 83 26,1-55 249,24 133-414,-27-249-14,3 32 71,-3 1-1,-3 15-56,0-12 63,-5 115 94,1-73 44,4-45-73</inkml:trace>
  <inkml:trace contextRef="#ctx0" brushRef="#br0" timeOffset="3">188 4245 6784,'-4'84'3428,"-2"-33"-3006,-1-1 0,-14 46-422,-4-13 140,11-39-53,2-1 0,-3 29-87,-2 90 151,10-80-30,-11 45-121,0-34 294,16-80-250,0 0 0,0 0 0,2 0 0,0 0 0,0 0 0,1 0 0,0-1 0,2 3-44,-1-10 33,0 0 0,0 1 1,1-1-1,-1 0 0,1 0 1,0-1-1,1 1 0,-1-1 1,1 0-1,0 1 0,0-2 1,1 1-1,-1 0 0,1-1 1,-1 0-1,1 0 0,0 0 1,0-1-1,0 1 0,1-1 1,-1-1-1,1 1 0,-1-1 1,1 0-1,-1 0 0,1 0 1,0-1-1,2 0-33,89 2 354,-34 0-393,0-2 1,7-4 38,-6-2 3,0 2 0,25 4-3,-50 4-24,1 1 0,26 9 24,-32-7-105,1 0 0,0-3 0,29 1 105,180-12 318,3 0-177,3 1-312,-104 0 182,271 5 130,-219 2-218,-106-5 98,0-4 0,0-4 1,30-11-22,-59 11-23,0 3 1,1 2-1,0 3 1,0 3 0,5 3 22,31 5-2,0-5 0,0-4 0,23-7 2,-61 5 55,0 2-1,0 2-54,121 11-20,-66-3-53,49-5 73,-28-7 29,0 7-1,0 6 1,12 7-29,-67-6-91,54-3 91,86-7 70,-95-1-156,68 4 315,22 11-229,-114-3 57,-4-1-136,0-3 0,1-5 79,30-9 155,126-22-155,-16-2-32,-240 31 32,83-5 104,0 3 1,51 8-105,28-1-124,78-12 201,-160 0 17,77-17-94,-145 22 48,-10 2-8,0 0 0,0-1 0,0 1 0,0-1 0,0 0 0,0 0 0,0 0 0,1-1-40,0-1 272</inkml:trace>
  <inkml:trace contextRef="#ctx0" brushRef="#br0" timeOffset="4">7910 5303 10368,'-9'-23'4195,"2"-14"-2470,-7-44-1182,-9-98-68,-10-80-346,-16-187 227,39-402-484,23 587 88,-5 112-32,11-464 483,-19 482-655,-1-195 525,-17 3-601,12 207 177,5-26 143,2 86-17,-6-111-329,9 89 144,-1 47 295,-2 0 0,-2-20-93,0 46-20,1-1 0,-1 0 0,-1 0 0,1 1 0,-1-1 1,0 0-1,0 1 0,0 0 0,-1 0 0,0-1 0,0 1 0,-2-1 20,3 3-8,-1 0-1,0 0 1,0 0-1,-1 0 0,1 0 1,-1 1-1,1-1 1,-1 1-1,0 0 1,0 0-1,0 0 1,0 1-1,0 0 0,0-1 1,0 1-1,0 1 1,-1-1 8,-89-9 44,0 4 1,-1 4-1,-38 7-44,83 1 64,-11 0-37,-131-10 30,107 0-173,-75 6 116,-154 5-29,230-7 15,-98 8 107,29 0-58,39-7-47,23-2-45,-78 11 57,-389 32-128,309-40 225,-20 1-34,-304 7 12,443-7-88,-1 5 1,2 6-1,-67 18 13,129-17 2,37-7 12,0-1 0,-1-2 1,0-1-1,-17-1-14,-1-4 39,-10 1 82,-12 3-121,-19 3 29,-101 10-287,39-3 460,-118-8-202,-33 2 96,245-4-120,5-1-63,1 3 1,-4 2 86,-20 7 53,0-3 1,0-4-1,-1-3 0,-16-4-53,57-2-1,-34-1-131,-22-6 132,-77-9 110,46 6-129,-263-13-95,324 23 185,-132-12 217,123 9-282,42 2-14,-1 1-1,-21 2 9,23 1-435,25-1 24,4-1-75,16-2-613,2-1 106,-1-1-1,1-1 1,-1 0 0,-1-1 0,3-3 993,27-12-3114</inkml:trace>
  <inkml:trace contextRef="#ctx0" brushRef="#br0" timeOffset="5">248 3680 1152,'-1'1'47,"0"0"0,-1 0 0,1 0 1,0 0-1,0 0 0,0 0 0,-1 0 0,1 0 0,0 1-47,1-1 1,-1 0-1,1-1 0,-1 1 1,1 0-1,-1-1 0,1 1 1,-1-1-1,1 1 1,-1-1-1,1 0 0,-1 1 1,0-1-1,1 1 0,-1-1 1,0 0-1,1 0 0,-1 1 1,0-1-1,0 0 1,1 0-1,-1 0 0,0 0-9,1 0-1,0 0 1,0 0 0,0 0 0,-1 0-1,1 0 1,0 0 0,0 0 0,0 0-1,-1 1 1,1-1 0,0 0-1,0 0 1,0 0 0,-1 0 0,1 0-1,0 0 1,0 0 0,0 0 0,0 1-1,-1-1 1,1 0 0,0 0 0,0 0-1,0 0 1,0 0 0,0 1-1,0-1 1,-1 0 0,1 0 0,0 0 9,0 1-5,0-1 1,0 0 0,0 0-1,0 0 1,0 0 0,0 0-1,0 0 1,-1 1 0,1-1-1,0 0 1,0 0 0,0 0 0,0 0-1,0 0 1,0 0 0,-1 0-1,1 0 1,0 0 0,0 0-1,0 0 1,0 0 0,-1 0-1,1 0 1,0 0 0,0 0-1,0 0 1,0 0 0,0 0-1,-1 0 1,1 0 0,0 0-1,0 0 1,0 0 0,0 0-1,0 0 1,-1 0 0,1 0-1,0 0 1,0 0 0,0 0 0,0-1-1,0 1 1,0 0 0,0 0-1,-1 0 1,1 0 0,0 0-1,0 0 1,0-1 0,0 1-1,0 0 1,0 0 4,-26 3 3157,25-2-3086,0-1 0,0 0-1,0 1 1,0-1-1,1 0 1,-1 1 0,0-1-1,0 1 1,1-1 0,-1 1-1,0-1 1,1 1 0,-1 0-1,0-1 1,1 1 0,-1 0-1,1 0 1,0-1 0,-1 1-1,1 0-70,-6 5 1195,11-8-1011,2-1-25,0 1-1,-1 0 0,1 0 1,0 0-1,6 0-158,-12 2 64,-1 0 43,-4 18 1381,2-11-1367,0-1 0,0 1 1,1 0-1,0 0 0,0 0 1,0 0-1,1 0 1,0 0-1,1 0 0,0 2-121,-1 21 120,-4 57 133,-6 57 129,3-42 414,6 97-796,2-94 57,-1-57-22,-3 1 0,-3 11-35,4-44-8,-1 1 1,-1 0-1,0-1 1,-1 0 0,-1 0-1,-1 0 1,0-1 0,-2 2 7,9-17-238,-1 0 211,1 0 1,0 0-1,0 0 1,0 0-1,0 0 0,0 0 1,-1 0-1,1-1 0,0 1 1,0 0-1,0 0 1,0 0-1,0 0 0,0 0 1,0 0-1,-1 0 0,1-1 1,0 1-1,0 0 1,0 0-1,0 0 0,0 0 1,0 0-1,0-1 1,0 1-1,0 0 0,0 0 1,0 0-1,0 0 0,0 0 1,0-1-1,0 1 1,0 0-1,0 0 0,0 0 1,0 0-1,0 0 1,0-1-1,0 1 0,0 0 1,0 0-1,0 0 0,0 0 1,1 0-1,-1-1 1,0 1-1,0 0 0,0 0 1,0 0-1,0 0 1,0 0-1,0 0 0,1 0 1,-1 0-1,0-1 0,0 1 1,0 0-1,0 0 1,0 0-1,1 0 27,18-24-3029,-4 2 677</inkml:trace>
  <inkml:trace contextRef="#ctx0" brushRef="#br0" timeOffset="6">7951 206 3072,'0'-1'1429,"0"3"-37,0-1-1367,1 1 0,-1-1 0,0 1 0,0 0 1,0-1-1,0 1 0,0-1 0,0 1 0,0-1 0,0 1 0,0-1 0,-1 1 0,1 0 0,-1-1 0,1 1 1,-1-1-1,0 0 0,1 1 0,-1-1 0,0 0 0,0 1 0,0-1 0,0 0 0,0 0 0,0 0 0,-1 0 0,1 0 1,-1 1-26,-5 3 193,-1 1 1,0-1-1,-1-1 1,-6 3-194,-13 8 160,-44 40 648,-6 3-192,33-27-293,1 2 0,-32 32-323,27-20-532,18-17-1075,-27 30 1607,24-19-1829,31-32 261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3F7-26EF-472C-859D-212B63D8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3174-AA6C-4D89-9AFB-727345E38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8E60-5B8F-4E5A-8F26-3C529C6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689F-B387-404E-AA3E-39EAF38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C2EE-7F37-4582-8A48-8C357EF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E03-AA32-4E60-B676-B5EB33B0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B9BE-4D8D-41DB-9779-7F487C3E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E2F2-C0B7-4139-9F8A-318C3F07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FE66-0D9B-47CA-83C4-5450217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B479-0BFD-4AB7-B4E6-6B2EF49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27482-DFAE-468C-BA96-528F915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BE1D-788F-49D3-9A49-D3BCA265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2D92-B940-43FA-8F95-44669066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3E10-683A-49EB-AC79-F300D8C7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7E23-F077-4D85-AF37-6A76A33E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A0FE-E9B7-488E-98D4-1E74C1F1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DD51-2C97-44F7-BC1E-2D571E7F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C70-DF35-4F07-965D-CF8820ED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24AC-1029-4C3A-8FDC-341FFA8D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BD9F-C0B2-4400-8EB4-8068F720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9A74-7AD6-426D-8219-789F493D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C6B1-877B-4B1C-AE5F-504C1788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5798-E3C0-4023-8939-0AE7D7DF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0359-9FA4-4384-A93C-D9B9BA92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CD71-982B-4B2E-83A8-4D767846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34B5-B404-4FA4-A082-5C04EA45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B773-2946-419A-9A53-E9AF88909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D899-7C0B-44E5-9B96-95B12E4D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2E61A-0B5F-4F76-AAB2-2C43E124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CBC5-091D-457F-94E2-3395BF6E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5C06-8E28-4111-A25E-5354D6E2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5641-60AC-4E49-B624-FEB20C23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ACAC-857E-4E58-B2DC-7F224F06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BD4C-78DB-47AA-A15B-2C922E02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43079-C37D-4419-BF4A-63A5B5C7E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49545-79D8-4167-ABF5-E94AC307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81960-F2F2-4F3E-971A-B06DF94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EAA8-0E71-47EE-AB08-636BED04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79F98-D1B8-43C5-B2DB-0BD3FEC1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2C2C-7FF3-4291-90BB-B81F4EF4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95F98-58C0-4506-B6D4-BBB0F4B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4BC5-2163-40E4-8B5B-14843B89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ACC6B-846F-44AE-A426-BA21B2AE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9DF79-0184-4653-85FA-371899C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72714-F4BB-4676-81BB-10CF2D20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D70A-54E6-4099-94FD-7AA3D043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A19E-7AAF-473C-BA8E-593B4B86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B637-1AFB-4709-85E1-1A6B99B7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D435-0E63-4363-8291-C823A4CE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8B80-895D-4A42-8D28-F919A94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D0304-C8AE-4FAC-ADF7-A2B26939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ABAAA-5FF2-4039-9405-3B19F914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AFB-9116-475D-B986-F3548F32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EB796-1185-4E8F-AE2E-300A3AAD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1C3C-5284-48B2-8D57-FB4E977B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FA47-B229-42AA-9991-58468343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6CC0-E035-4444-BF6D-30555F1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78A2-CD85-499A-8FC2-5976BCA9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7F1D3-FB16-4736-8715-DCB41D2F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2965-F461-4443-9568-29320D36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DA42-A839-4C1D-B101-5E410A11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266F-1832-4AED-95A7-DB500E667D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208F-677C-453D-90DE-499833EEE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8C32-929A-43A1-A34E-5F244363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0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8"/>
            <a:ext cx="6084837" cy="316641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website map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722AFBA-5EDC-49FC-9FDF-844E4767F30F}"/>
              </a:ext>
            </a:extLst>
          </p:cNvPr>
          <p:cNvSpPr/>
          <p:nvPr/>
        </p:nvSpPr>
        <p:spPr>
          <a:xfrm>
            <a:off x="5622825" y="1096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EA5D2791-0C40-4D87-9A9E-8124BE62C850}"/>
              </a:ext>
            </a:extLst>
          </p:cNvPr>
          <p:cNvSpPr/>
          <p:nvPr/>
        </p:nvSpPr>
        <p:spPr>
          <a:xfrm>
            <a:off x="5629174" y="1116268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86BCC94-2121-493A-8410-8714F0886A37}"/>
              </a:ext>
            </a:extLst>
          </p:cNvPr>
          <p:cNvSpPr/>
          <p:nvPr/>
        </p:nvSpPr>
        <p:spPr>
          <a:xfrm>
            <a:off x="94279" y="1116268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Forgot Password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1A50271F-CC82-4781-BEB0-40A6D3EDA501}"/>
              </a:ext>
            </a:extLst>
          </p:cNvPr>
          <p:cNvSpPr/>
          <p:nvPr/>
        </p:nvSpPr>
        <p:spPr>
          <a:xfrm>
            <a:off x="1762659" y="1116268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Account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524EC4C2-2899-4AA9-A6A8-6256AA749222}"/>
              </a:ext>
            </a:extLst>
          </p:cNvPr>
          <p:cNvSpPr/>
          <p:nvPr/>
        </p:nvSpPr>
        <p:spPr>
          <a:xfrm>
            <a:off x="4562602" y="3287562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 Zakat Application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B20BD30E-268C-491E-9AAD-ED159F913AB3}"/>
              </a:ext>
            </a:extLst>
          </p:cNvPr>
          <p:cNvSpPr/>
          <p:nvPr/>
        </p:nvSpPr>
        <p:spPr>
          <a:xfrm>
            <a:off x="7891348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Inbox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546CA-33E7-4590-A526-7C61DF0694B0}"/>
              </a:ext>
            </a:extLst>
          </p:cNvPr>
          <p:cNvSpPr/>
          <p:nvPr/>
        </p:nvSpPr>
        <p:spPr>
          <a:xfrm>
            <a:off x="10616752" y="3237031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id="{ED1E0264-7933-4C91-B9A5-DE6FA3881764}"/>
              </a:ext>
            </a:extLst>
          </p:cNvPr>
          <p:cNvSpPr/>
          <p:nvPr/>
        </p:nvSpPr>
        <p:spPr>
          <a:xfrm>
            <a:off x="7890845" y="327793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5FDD9-60BD-4EE3-B422-61A14642E08C}"/>
              </a:ext>
            </a:extLst>
          </p:cNvPr>
          <p:cNvSpPr/>
          <p:nvPr/>
        </p:nvSpPr>
        <p:spPr>
          <a:xfrm>
            <a:off x="9114218" y="3246507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Organization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5" name="Rectangle 14">
            <a:hlinkClick r:id="rId9" action="ppaction://hlinksldjump"/>
            <a:extLst>
              <a:ext uri="{FF2B5EF4-FFF2-40B4-BE49-F238E27FC236}">
                <a16:creationId xmlns:a16="http://schemas.microsoft.com/office/drawing/2014/main" id="{540B14D4-A602-4A24-9F1D-CDA47287F7D3}"/>
              </a:ext>
            </a:extLst>
          </p:cNvPr>
          <p:cNvSpPr/>
          <p:nvPr/>
        </p:nvSpPr>
        <p:spPr>
          <a:xfrm>
            <a:off x="9883539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742A1C-F66F-468C-AAD3-A6366F8D25EE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5840963" y="870857"/>
            <a:ext cx="489286" cy="15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61C619-4485-4916-9471-6A52E482827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551479" y="331006"/>
            <a:ext cx="507134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328088-72D6-4304-B605-F0F216B3C3C0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2219859" y="331006"/>
            <a:ext cx="340296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A660CCA-48AA-4B77-AA8E-F9938A5A0132}"/>
              </a:ext>
            </a:extLst>
          </p:cNvPr>
          <p:cNvCxnSpPr>
            <a:cxnSpLocks/>
            <a:stCxn id="6" idx="1"/>
            <a:endCxn id="37" idx="0"/>
          </p:cNvCxnSpPr>
          <p:nvPr/>
        </p:nvCxnSpPr>
        <p:spPr>
          <a:xfrm rot="10800000" flipV="1">
            <a:off x="3731036" y="1436308"/>
            <a:ext cx="1898139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 36">
            <a:hlinkClick r:id="rId10" action="ppaction://hlinksldjump"/>
            <a:extLst>
              <a:ext uri="{FF2B5EF4-FFF2-40B4-BE49-F238E27FC236}">
                <a16:creationId xmlns:a16="http://schemas.microsoft.com/office/drawing/2014/main" id="{0E51DD57-73B6-4BE1-BC26-8828E0BC458D}"/>
              </a:ext>
            </a:extLst>
          </p:cNvPr>
          <p:cNvSpPr/>
          <p:nvPr/>
        </p:nvSpPr>
        <p:spPr>
          <a:xfrm>
            <a:off x="3273835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Portal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6C699F8-BA5B-47CE-A810-4D27CAF34113}"/>
              </a:ext>
            </a:extLst>
          </p:cNvPr>
          <p:cNvCxnSpPr>
            <a:cxnSpLocks/>
            <a:stCxn id="8" idx="3"/>
            <a:endCxn id="37" idx="0"/>
          </p:cNvCxnSpPr>
          <p:nvPr/>
        </p:nvCxnSpPr>
        <p:spPr>
          <a:xfrm>
            <a:off x="2677059" y="1436308"/>
            <a:ext cx="1053976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29FEC2-B3BD-4A4A-B090-C14DA0EF5828}"/>
              </a:ext>
            </a:extLst>
          </p:cNvPr>
          <p:cNvSpPr txBox="1"/>
          <p:nvPr/>
        </p:nvSpPr>
        <p:spPr>
          <a:xfrm>
            <a:off x="2677060" y="1149434"/>
            <a:ext cx="2944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public security roles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27E1C1-8BF6-47E4-BC77-3951C6711C3B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>
            <a:off x="10797939" y="2463396"/>
            <a:ext cx="276013" cy="773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5F0EC0B-326B-4862-89C7-33F9E08B5B73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rot="10800000" flipV="1">
            <a:off x="9571419" y="2463395"/>
            <a:ext cx="312121" cy="7831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5C5F2BA2-7494-4BD8-B283-EB877427E33E}"/>
              </a:ext>
            </a:extLst>
          </p:cNvPr>
          <p:cNvSpPr/>
          <p:nvPr/>
        </p:nvSpPr>
        <p:spPr>
          <a:xfrm>
            <a:off x="3273835" y="329237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Maintain Profile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15B94E-65D0-410A-83F8-40FB80ED63FC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543574" y="1436308"/>
            <a:ext cx="1804974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8BB9D9D-7397-479E-B824-B3448206C339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6200000" flipH="1">
            <a:off x="4123355" y="2391115"/>
            <a:ext cx="504126" cy="1288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0A1EDC9-2379-4B27-981E-7A90A050C624}"/>
              </a:ext>
            </a:extLst>
          </p:cNvPr>
          <p:cNvCxnSpPr>
            <a:cxnSpLocks/>
            <a:stCxn id="37" idx="2"/>
            <a:endCxn id="53" idx="0"/>
          </p:cNvCxnSpPr>
          <p:nvPr/>
        </p:nvCxnSpPr>
        <p:spPr>
          <a:xfrm rot="5400000">
            <a:off x="3476566" y="3037905"/>
            <a:ext cx="50893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28D7A5B-2B43-46B6-9F1A-CD7D216C80E0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543574" y="1436308"/>
            <a:ext cx="3797165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E1A0774-530B-4557-9089-9EDB6DDEAC4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101047" y="3030435"/>
            <a:ext cx="494500" cy="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2BD3275-D739-440D-8C91-6C88D9AFBE5A}"/>
              </a:ext>
            </a:extLst>
          </p:cNvPr>
          <p:cNvSpPr txBox="1"/>
          <p:nvPr/>
        </p:nvSpPr>
        <p:spPr>
          <a:xfrm>
            <a:off x="6545035" y="1169886"/>
            <a:ext cx="3795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non-public security roles</a:t>
            </a:r>
          </a:p>
        </p:txBody>
      </p:sp>
      <p:graphicFrame>
        <p:nvGraphicFramePr>
          <p:cNvPr id="104" name="Table 104">
            <a:extLst>
              <a:ext uri="{FF2B5EF4-FFF2-40B4-BE49-F238E27FC236}">
                <a16:creationId xmlns:a16="http://schemas.microsoft.com/office/drawing/2014/main" id="{3045F636-E98E-4C70-96B9-8ACCEE8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88379"/>
              </p:ext>
            </p:extLst>
          </p:nvPr>
        </p:nvGraphicFramePr>
        <p:xfrm>
          <a:off x="94279" y="4345449"/>
          <a:ext cx="11965278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1552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  <a:gridCol w="10563726">
                  <a:extLst>
                    <a:ext uri="{9D8B030D-6E8A-4147-A177-3AD203B41FA5}">
                      <a16:colId xmlns:a16="http://schemas.microsoft.com/office/drawing/2014/main" val="453176169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administer organizations, users, and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20106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is given to public users enabling them the ability to maintain a profile, submit zakat applications, and review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8425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enables a user with it to review a zakat form to ensure that the data entered is complete and not artificial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733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Investigator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perform an investigation on the zakat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02956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Qualifier 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make an eligibility ruling on the zakat case (qualifier step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42078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Qualifier 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make an eligibility ruling on the zakat case (qualifier step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47874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Financier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provides a user the ability to be notified about an approved zakat application so that funds can be dispersed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7403"/>
                  </a:ext>
                </a:extLst>
              </a:tr>
            </a:tbl>
          </a:graphicData>
        </a:graphic>
      </p:graphicFrame>
      <p:graphicFrame>
        <p:nvGraphicFramePr>
          <p:cNvPr id="106" name="Table 104">
            <a:extLst>
              <a:ext uri="{FF2B5EF4-FFF2-40B4-BE49-F238E27FC236}">
                <a16:creationId xmlns:a16="http://schemas.microsoft.com/office/drawing/2014/main" id="{21BE5E67-0848-4C11-A9D2-6FA2124E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88738"/>
              </p:ext>
            </p:extLst>
          </p:nvPr>
        </p:nvGraphicFramePr>
        <p:xfrm>
          <a:off x="94279" y="3975134"/>
          <a:ext cx="1196527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Admin Roles: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</a:tbl>
          </a:graphicData>
        </a:graphic>
      </p:graphicFrame>
      <p:sp>
        <p:nvSpPr>
          <p:cNvPr id="110" name="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75EE595D-3744-4DE0-8BFE-5E3C33AA6D1E}"/>
              </a:ext>
            </a:extLst>
          </p:cNvPr>
          <p:cNvSpPr/>
          <p:nvPr/>
        </p:nvSpPr>
        <p:spPr>
          <a:xfrm>
            <a:off x="1988528" y="329464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 Status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FFAD8F7-7C8E-4E5D-A37E-36E9525140C1}"/>
              </a:ext>
            </a:extLst>
          </p:cNvPr>
          <p:cNvCxnSpPr>
            <a:cxnSpLocks/>
            <a:stCxn id="37" idx="2"/>
            <a:endCxn id="110" idx="0"/>
          </p:cNvCxnSpPr>
          <p:nvPr/>
        </p:nvCxnSpPr>
        <p:spPr>
          <a:xfrm rot="5400000">
            <a:off x="2832778" y="2396387"/>
            <a:ext cx="511209" cy="1285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Rectangle 113">
            <a:hlinkClick r:id="rId13" action="ppaction://hlinksldjump"/>
            <a:extLst>
              <a:ext uri="{FF2B5EF4-FFF2-40B4-BE49-F238E27FC236}">
                <a16:creationId xmlns:a16="http://schemas.microsoft.com/office/drawing/2014/main" id="{D84850BD-448D-4252-BF85-EC745787BEB4}"/>
              </a:ext>
            </a:extLst>
          </p:cNvPr>
          <p:cNvSpPr/>
          <p:nvPr/>
        </p:nvSpPr>
        <p:spPr>
          <a:xfrm>
            <a:off x="5630635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Change </a:t>
            </a:r>
            <a:r>
              <a:rPr lang="en-US" sz="1100" dirty="0"/>
              <a:t>Password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966E375-DF0C-47EC-8A3E-8BEB4BE28E17}"/>
              </a:ext>
            </a:extLst>
          </p:cNvPr>
          <p:cNvCxnSpPr>
            <a:cxnSpLocks/>
            <a:stCxn id="6" idx="2"/>
            <a:endCxn id="114" idx="0"/>
          </p:cNvCxnSpPr>
          <p:nvPr/>
        </p:nvCxnSpPr>
        <p:spPr>
          <a:xfrm rot="16200000" flipH="1">
            <a:off x="5893600" y="1949121"/>
            <a:ext cx="387008" cy="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0A03160-0E78-4736-8A6A-AD2715DF4295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 flipV="1">
            <a:off x="4188235" y="3607602"/>
            <a:ext cx="374367" cy="4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DA0F62-F879-47AA-910F-0896D6391449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5477002" y="331006"/>
            <a:ext cx="1060223" cy="3276596"/>
          </a:xfrm>
          <a:prstGeom prst="bentConnector3">
            <a:avLst>
              <a:gd name="adj1" fmla="val -2156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C068F5-46A6-4063-B474-16AF0460F3A9}"/>
              </a:ext>
            </a:extLst>
          </p:cNvPr>
          <p:cNvSpPr txBox="1"/>
          <p:nvPr/>
        </p:nvSpPr>
        <p:spPr>
          <a:xfrm>
            <a:off x="5483085" y="3344060"/>
            <a:ext cx="1347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one-time submission</a:t>
            </a:r>
          </a:p>
        </p:txBody>
      </p:sp>
    </p:spTree>
    <p:extLst>
      <p:ext uri="{BB962C8B-B14F-4D97-AF65-F5344CB8AC3E}">
        <p14:creationId xmlns:p14="http://schemas.microsoft.com/office/powerpoint/2010/main" val="324597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submit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7234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34A9297C-0173-430B-B152-23F8AECB207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21BB5D40-49F8-4CC0-825C-2F524B7AB164}"/>
              </a:ext>
            </a:extLst>
          </p:cNvPr>
          <p:cNvSpPr/>
          <p:nvPr/>
        </p:nvSpPr>
        <p:spPr>
          <a:xfrm>
            <a:off x="8805098" y="570749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86C63E15-B1D9-4DB3-AB04-EBB78E2879E6}"/>
              </a:ext>
            </a:extLst>
          </p:cNvPr>
          <p:cNvSpPr/>
          <p:nvPr/>
        </p:nvSpPr>
        <p:spPr>
          <a:xfrm>
            <a:off x="6933314" y="57074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BEB1F03-5563-4A37-AC30-1FE809F9EBB9}"/>
              </a:ext>
            </a:extLst>
          </p:cNvPr>
          <p:cNvSpPr/>
          <p:nvPr/>
        </p:nvSpPr>
        <p:spPr>
          <a:xfrm>
            <a:off x="10485411" y="578563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inbox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141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Change Password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FCF68A4-E478-431C-9D22-3F0ED510083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4729AF8E-7F9D-4629-A2FB-4D28E54721C4}"/>
              </a:ext>
            </a:extLst>
          </p:cNvPr>
          <p:cNvSpPr/>
          <p:nvPr/>
        </p:nvSpPr>
        <p:spPr>
          <a:xfrm>
            <a:off x="8863714" y="562935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CF04777-98AA-4415-B30E-799A03699C9F}"/>
              </a:ext>
            </a:extLst>
          </p:cNvPr>
          <p:cNvSpPr/>
          <p:nvPr/>
        </p:nvSpPr>
        <p:spPr>
          <a:xfrm>
            <a:off x="10722704" y="570749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86291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Change Password   Zakat Inbox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641636B-71A2-43AE-93DA-8E0A3DA05103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B3630F52-7F3D-40B0-A958-515FF20A1FEA}"/>
              </a:ext>
            </a:extLst>
          </p:cNvPr>
          <p:cNvSpPr/>
          <p:nvPr/>
        </p:nvSpPr>
        <p:spPr>
          <a:xfrm>
            <a:off x="9750761" y="562926"/>
            <a:ext cx="115170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F94380B-A887-4CD9-B8F3-49E81976D8B3}"/>
              </a:ext>
            </a:extLst>
          </p:cNvPr>
          <p:cNvSpPr/>
          <p:nvPr/>
        </p:nvSpPr>
        <p:spPr>
          <a:xfrm>
            <a:off x="7894607" y="562927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3E81886-0802-4FE9-AE9E-0AE74CBA2340}"/>
              </a:ext>
            </a:extLst>
          </p:cNvPr>
          <p:cNvSpPr/>
          <p:nvPr/>
        </p:nvSpPr>
        <p:spPr>
          <a:xfrm>
            <a:off x="10964984" y="562921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administration console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37243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031F1FFB-4C40-49C9-8F00-4662D861828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9E664CE-D835-425C-B69D-E788EBB1E330}"/>
              </a:ext>
            </a:extLst>
          </p:cNvPr>
          <p:cNvSpPr/>
          <p:nvPr/>
        </p:nvSpPr>
        <p:spPr>
          <a:xfrm>
            <a:off x="8828546" y="555111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CFCB3373-F370-43A2-BF28-0C82A90D1D07}"/>
              </a:ext>
            </a:extLst>
          </p:cNvPr>
          <p:cNvSpPr/>
          <p:nvPr/>
        </p:nvSpPr>
        <p:spPr>
          <a:xfrm>
            <a:off x="7894608" y="555112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06227384-301F-4A32-ACC3-FAA2735A24E1}"/>
              </a:ext>
            </a:extLst>
          </p:cNvPr>
          <p:cNvSpPr/>
          <p:nvPr/>
        </p:nvSpPr>
        <p:spPr>
          <a:xfrm>
            <a:off x="10589847" y="555106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user role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148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4553F8D-A876-4ED3-B13B-DC89105680E7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5B18DF0C-1B5C-40A0-B149-DE686C466F54}"/>
              </a:ext>
            </a:extLst>
          </p:cNvPr>
          <p:cNvSpPr/>
          <p:nvPr/>
        </p:nvSpPr>
        <p:spPr>
          <a:xfrm>
            <a:off x="8828546" y="562927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84FB2AE-023A-4515-8899-64685061FE1C}"/>
              </a:ext>
            </a:extLst>
          </p:cNvPr>
          <p:cNvSpPr/>
          <p:nvPr/>
        </p:nvSpPr>
        <p:spPr>
          <a:xfrm>
            <a:off x="7894608" y="562928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5F1FD2-1D09-4201-A5AD-413CA31DB1C2}"/>
              </a:ext>
            </a:extLst>
          </p:cNvPr>
          <p:cNvSpPr/>
          <p:nvPr/>
        </p:nvSpPr>
        <p:spPr>
          <a:xfrm>
            <a:off x="10589847" y="562922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00061-DA16-4708-9720-1D4BEAF4FFB1}"/>
              </a:ext>
            </a:extLst>
          </p:cNvPr>
          <p:cNvSpPr/>
          <p:nvPr/>
        </p:nvSpPr>
        <p:spPr>
          <a:xfrm>
            <a:off x="640862" y="1899008"/>
            <a:ext cx="3161117" cy="4295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Eiad Sayyad</a:t>
            </a:r>
          </a:p>
          <a:p>
            <a:r>
              <a:rPr lang="en-US" dirty="0"/>
              <a:t>Muna Sayyad</a:t>
            </a:r>
          </a:p>
          <a:p>
            <a:r>
              <a:rPr lang="en-US" dirty="0"/>
              <a:t>Aleena Sayyad</a:t>
            </a:r>
          </a:p>
          <a:p>
            <a:r>
              <a:rPr lang="en-US" dirty="0"/>
              <a:t>Ziad Sayyad</a:t>
            </a:r>
          </a:p>
          <a:p>
            <a:r>
              <a:rPr lang="en-US" dirty="0"/>
              <a:t>Aminnah Sayyad</a:t>
            </a:r>
          </a:p>
          <a:p>
            <a:r>
              <a:rPr lang="en-US" dirty="0"/>
              <a:t>Ayah Sayyad</a:t>
            </a:r>
          </a:p>
          <a:p>
            <a:r>
              <a:rPr lang="en-US" dirty="0"/>
              <a:t>Zayd Sayyad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0373F-9E5A-47A5-A126-59E7CB38B3DA}"/>
              </a:ext>
            </a:extLst>
          </p:cNvPr>
          <p:cNvSpPr txBox="1"/>
          <p:nvPr/>
        </p:nvSpPr>
        <p:spPr>
          <a:xfrm>
            <a:off x="640861" y="1545355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2FF26-C6AE-492C-96B8-6BE910F084F5}"/>
              </a:ext>
            </a:extLst>
          </p:cNvPr>
          <p:cNvSpPr/>
          <p:nvPr/>
        </p:nvSpPr>
        <p:spPr>
          <a:xfrm>
            <a:off x="6096001" y="1899009"/>
            <a:ext cx="3161117" cy="152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Administrator</a:t>
            </a:r>
          </a:p>
          <a:p>
            <a:r>
              <a:rPr lang="en-US" dirty="0"/>
              <a:t>Applicant</a:t>
            </a:r>
          </a:p>
          <a:p>
            <a:r>
              <a:rPr lang="en-US" dirty="0"/>
              <a:t>Validator</a:t>
            </a:r>
          </a:p>
          <a:p>
            <a:r>
              <a:rPr lang="en-US" dirty="0"/>
              <a:t>Investigator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B4964-9569-479A-8F30-749D4BB77203}"/>
              </a:ext>
            </a:extLst>
          </p:cNvPr>
          <p:cNvSpPr txBox="1"/>
          <p:nvPr/>
        </p:nvSpPr>
        <p:spPr>
          <a:xfrm>
            <a:off x="6096000" y="1529676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Roles: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DCFC13-ECCC-4C31-8DBB-6026C76BE65B}"/>
              </a:ext>
            </a:extLst>
          </p:cNvPr>
          <p:cNvSpPr/>
          <p:nvPr/>
        </p:nvSpPr>
        <p:spPr>
          <a:xfrm>
            <a:off x="6149286" y="4416529"/>
            <a:ext cx="3161117" cy="1777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Administrator</a:t>
            </a:r>
          </a:p>
          <a:p>
            <a:r>
              <a:rPr lang="en-US" dirty="0"/>
              <a:t>Applicant</a:t>
            </a:r>
          </a:p>
          <a:p>
            <a:r>
              <a:rPr lang="en-US" dirty="0"/>
              <a:t>Validator</a:t>
            </a:r>
          </a:p>
          <a:p>
            <a:r>
              <a:rPr lang="en-US" dirty="0"/>
              <a:t>Investigator</a:t>
            </a:r>
          </a:p>
          <a:p>
            <a:r>
              <a:rPr lang="en-US" dirty="0"/>
              <a:t>Qualifier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7516-ED2A-44FA-8B11-01BB7BEFD112}"/>
              </a:ext>
            </a:extLst>
          </p:cNvPr>
          <p:cNvSpPr txBox="1"/>
          <p:nvPr/>
        </p:nvSpPr>
        <p:spPr>
          <a:xfrm>
            <a:off x="6096000" y="4036790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Roles: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95D4C74-EEAF-4B7E-B9A2-29FA5A8A8835}"/>
              </a:ext>
            </a:extLst>
          </p:cNvPr>
          <p:cNvSpPr/>
          <p:nvPr/>
        </p:nvSpPr>
        <p:spPr>
          <a:xfrm>
            <a:off x="8686800" y="3676852"/>
            <a:ext cx="283945" cy="3599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036F1EC-B2F4-4EE0-884D-5763CCBAFB97}"/>
              </a:ext>
            </a:extLst>
          </p:cNvPr>
          <p:cNvSpPr/>
          <p:nvPr/>
        </p:nvSpPr>
        <p:spPr>
          <a:xfrm rot="10800000">
            <a:off x="6404009" y="3686752"/>
            <a:ext cx="283945" cy="3599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F1134-BD45-4FB4-BCC4-2AEEC812CB71}"/>
              </a:ext>
            </a:extLst>
          </p:cNvPr>
          <p:cNvSpPr/>
          <p:nvPr/>
        </p:nvSpPr>
        <p:spPr>
          <a:xfrm>
            <a:off x="640860" y="1309033"/>
            <a:ext cx="3161118" cy="31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2C0502EF-A67C-43B6-9C78-FA8BD528C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3523" y="1309542"/>
            <a:ext cx="278632" cy="2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organization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3646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2C0DFB6-6281-46EB-9F9B-6ADDF285D4EA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0C28AE25-BCB6-4B31-B724-C42CE2794E88}"/>
              </a:ext>
            </a:extLst>
          </p:cNvPr>
          <p:cNvSpPr/>
          <p:nvPr/>
        </p:nvSpPr>
        <p:spPr>
          <a:xfrm>
            <a:off x="8828546" y="562929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46E5AB86-80A6-4FD8-BAA1-DFD008C44F17}"/>
              </a:ext>
            </a:extLst>
          </p:cNvPr>
          <p:cNvSpPr/>
          <p:nvPr/>
        </p:nvSpPr>
        <p:spPr>
          <a:xfrm>
            <a:off x="7894608" y="562930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171F766C-9AE1-4622-81B0-7E0202029EA2}"/>
              </a:ext>
            </a:extLst>
          </p:cNvPr>
          <p:cNvSpPr/>
          <p:nvPr/>
        </p:nvSpPr>
        <p:spPr>
          <a:xfrm>
            <a:off x="10589847" y="562924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user role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/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4553F8D-A876-4ED3-B13B-DC89105680E7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5B18DF0C-1B5C-40A0-B149-DE686C466F54}"/>
              </a:ext>
            </a:extLst>
          </p:cNvPr>
          <p:cNvSpPr/>
          <p:nvPr/>
        </p:nvSpPr>
        <p:spPr>
          <a:xfrm>
            <a:off x="8828546" y="562927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84FB2AE-023A-4515-8899-64685061FE1C}"/>
              </a:ext>
            </a:extLst>
          </p:cNvPr>
          <p:cNvSpPr/>
          <p:nvPr/>
        </p:nvSpPr>
        <p:spPr>
          <a:xfrm>
            <a:off x="7894608" y="562928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5F1FD2-1D09-4201-A5AD-413CA31DB1C2}"/>
              </a:ext>
            </a:extLst>
          </p:cNvPr>
          <p:cNvSpPr/>
          <p:nvPr/>
        </p:nvSpPr>
        <p:spPr>
          <a:xfrm>
            <a:off x="10589847" y="562922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0373F-9E5A-47A5-A126-59E7CB38B3DA}"/>
              </a:ext>
            </a:extLst>
          </p:cNvPr>
          <p:cNvSpPr txBox="1"/>
          <p:nvPr/>
        </p:nvSpPr>
        <p:spPr>
          <a:xfrm>
            <a:off x="1123545" y="1451896"/>
            <a:ext cx="14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Artifact 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B4964-9569-479A-8F30-749D4BB77203}"/>
              </a:ext>
            </a:extLst>
          </p:cNvPr>
          <p:cNvSpPr txBox="1"/>
          <p:nvPr/>
        </p:nvSpPr>
        <p:spPr>
          <a:xfrm>
            <a:off x="8111212" y="145323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5"/>
                </a:solidFill>
              </a:rPr>
              <a:t>Choose File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F1134-BD45-4FB4-BCC4-2AEEC812CB71}"/>
              </a:ext>
            </a:extLst>
          </p:cNvPr>
          <p:cNvSpPr/>
          <p:nvPr/>
        </p:nvSpPr>
        <p:spPr>
          <a:xfrm>
            <a:off x="6375315" y="1481495"/>
            <a:ext cx="1698642" cy="31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40CC151F-E5F3-47CC-8023-3D5283A69626}"/>
              </a:ext>
            </a:extLst>
          </p:cNvPr>
          <p:cNvSpPr/>
          <p:nvPr/>
        </p:nvSpPr>
        <p:spPr>
          <a:xfrm>
            <a:off x="9820020" y="1375995"/>
            <a:ext cx="1960176" cy="4243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Upload Artifact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8DD714-0680-4587-9938-A973FD2CF9B1}"/>
              </a:ext>
            </a:extLst>
          </p:cNvPr>
          <p:cNvSpPr/>
          <p:nvPr/>
        </p:nvSpPr>
        <p:spPr>
          <a:xfrm>
            <a:off x="2587557" y="1481495"/>
            <a:ext cx="3229129" cy="31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D9BDC58-F5CC-4150-BE88-4866C8754FC9}"/>
              </a:ext>
            </a:extLst>
          </p:cNvPr>
          <p:cNvSpPr/>
          <p:nvPr/>
        </p:nvSpPr>
        <p:spPr>
          <a:xfrm rot="10800000">
            <a:off x="5549630" y="1546581"/>
            <a:ext cx="228600" cy="17996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C9199D-176D-4B13-BF7C-CC270CF2EC9E}"/>
              </a:ext>
            </a:extLst>
          </p:cNvPr>
          <p:cNvSpPr/>
          <p:nvPr/>
        </p:nvSpPr>
        <p:spPr>
          <a:xfrm>
            <a:off x="3753811" y="1791628"/>
            <a:ext cx="2062875" cy="2310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Photo Identification</a:t>
            </a:r>
          </a:p>
          <a:p>
            <a:r>
              <a:rPr lang="en-US" dirty="0"/>
              <a:t>Lease/Mortgage Document</a:t>
            </a:r>
          </a:p>
          <a:p>
            <a:r>
              <a:rPr lang="en-US" dirty="0"/>
              <a:t>Utility Bill</a:t>
            </a:r>
          </a:p>
          <a:p>
            <a:r>
              <a:rPr lang="en-US" dirty="0"/>
              <a:t>Medical Bill</a:t>
            </a:r>
          </a:p>
          <a:p>
            <a:r>
              <a:rPr lang="en-US" dirty="0"/>
              <a:t>Tuition Bill</a:t>
            </a:r>
          </a:p>
          <a:p>
            <a:r>
              <a:rPr lang="en-US" dirty="0"/>
              <a:t>Eviction Notice</a:t>
            </a:r>
          </a:p>
          <a:p>
            <a:r>
              <a:rPr lang="en-US" dirty="0"/>
              <a:t>Other</a:t>
            </a:r>
          </a:p>
        </p:txBody>
      </p:sp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7FB5F9E2-3100-431E-8D8C-AA74B9196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83011"/>
              </p:ext>
            </p:extLst>
          </p:nvPr>
        </p:nvGraphicFramePr>
        <p:xfrm>
          <a:off x="834002" y="4552924"/>
          <a:ext cx="109461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3479">
                  <a:extLst>
                    <a:ext uri="{9D8B030D-6E8A-4147-A177-3AD203B41FA5}">
                      <a16:colId xmlns:a16="http://schemas.microsoft.com/office/drawing/2014/main" val="508749369"/>
                    </a:ext>
                  </a:extLst>
                </a:gridCol>
                <a:gridCol w="2465680">
                  <a:extLst>
                    <a:ext uri="{9D8B030D-6E8A-4147-A177-3AD203B41FA5}">
                      <a16:colId xmlns:a16="http://schemas.microsoft.com/office/drawing/2014/main" val="1763228366"/>
                    </a:ext>
                  </a:extLst>
                </a:gridCol>
                <a:gridCol w="2465680">
                  <a:extLst>
                    <a:ext uri="{9D8B030D-6E8A-4147-A177-3AD203B41FA5}">
                      <a16:colId xmlns:a16="http://schemas.microsoft.com/office/drawing/2014/main" val="3169779131"/>
                    </a:ext>
                  </a:extLst>
                </a:gridCol>
                <a:gridCol w="2465680">
                  <a:extLst>
                    <a:ext uri="{9D8B030D-6E8A-4147-A177-3AD203B41FA5}">
                      <a16:colId xmlns:a16="http://schemas.microsoft.com/office/drawing/2014/main" val="2032974796"/>
                    </a:ext>
                  </a:extLst>
                </a:gridCol>
                <a:gridCol w="2465680">
                  <a:extLst>
                    <a:ext uri="{9D8B030D-6E8A-4147-A177-3AD203B41FA5}">
                      <a16:colId xmlns:a16="http://schemas.microsoft.com/office/drawing/2014/main" val="923384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Artifact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2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Eiad.jpg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  <a:r>
                        <a:rPr lang="en-US"/>
                        <a:t>/jpg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9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Doctors Hospital Bill.pdf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1392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5CAA758-D405-4665-9FB3-37BB3311B9A6}"/>
              </a:ext>
            </a:extLst>
          </p:cNvPr>
          <p:cNvSpPr txBox="1"/>
          <p:nvPr/>
        </p:nvSpPr>
        <p:spPr>
          <a:xfrm>
            <a:off x="772405" y="4119432"/>
            <a:ext cx="70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Your Current List of Artifacts For This Application Are Shown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8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AECB-9581-4366-BB10-28934A25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36" y="4242232"/>
            <a:ext cx="6031416" cy="2101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9495A-B2F1-4155-ADF7-F1B0CAFB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36" y="1386115"/>
            <a:ext cx="6031416" cy="21017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031EF0-F48C-42C6-9A04-0FCA97B840A7}"/>
                  </a:ext>
                </a:extLst>
              </p14:cNvPr>
              <p14:cNvContentPartPr/>
              <p14:nvPr/>
            </p14:nvContentPartPr>
            <p14:xfrm>
              <a:off x="6555329" y="1084190"/>
              <a:ext cx="1777680" cy="31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031EF0-F48C-42C6-9A04-0FCA97B84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6329" y="1075540"/>
                <a:ext cx="1795320" cy="332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531C6F-79FC-41FA-82E1-ADAC603107F5}"/>
                  </a:ext>
                </a:extLst>
              </p14:cNvPr>
              <p14:cNvContentPartPr/>
              <p14:nvPr/>
            </p14:nvContentPartPr>
            <p14:xfrm>
              <a:off x="6486209" y="4030070"/>
              <a:ext cx="174240" cy="18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531C6F-79FC-41FA-82E1-ADAC603107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7569" y="4021070"/>
                <a:ext cx="191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A07790-CCA7-4A7C-BBA6-7B199973C4A5}"/>
                  </a:ext>
                </a:extLst>
              </p14:cNvPr>
              <p14:cNvContentPartPr/>
              <p14:nvPr/>
            </p14:nvContentPartPr>
            <p14:xfrm>
              <a:off x="6835049" y="3831710"/>
              <a:ext cx="1628280" cy="29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A07790-CCA7-4A7C-BBA6-7B199973C4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6409" y="3823059"/>
                <a:ext cx="1645920" cy="310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887B07-9667-447D-8FDA-927AF914D3AE}"/>
                  </a:ext>
                </a:extLst>
              </p14:cNvPr>
              <p14:cNvContentPartPr/>
              <p14:nvPr/>
            </p14:nvContentPartPr>
            <p14:xfrm>
              <a:off x="6582689" y="3864110"/>
              <a:ext cx="246960" cy="270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887B07-9667-447D-8FDA-927AF914D3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4049" y="3855110"/>
                <a:ext cx="2646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0637B6-74B1-4CA3-887A-289994780F1D}"/>
                  </a:ext>
                </a:extLst>
              </p14:cNvPr>
              <p14:cNvContentPartPr/>
              <p14:nvPr/>
            </p14:nvContentPartPr>
            <p14:xfrm>
              <a:off x="6167609" y="4880275"/>
              <a:ext cx="2383560" cy="74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0637B6-74B1-4CA3-887A-289994780F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8969" y="4871275"/>
                <a:ext cx="24012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10E4A4-ABA1-4B1C-93A9-D4E19B5AE607}"/>
                  </a:ext>
                </a:extLst>
              </p14:cNvPr>
              <p14:cNvContentPartPr/>
              <p14:nvPr/>
            </p14:nvContentPartPr>
            <p14:xfrm>
              <a:off x="9287369" y="1313395"/>
              <a:ext cx="359640" cy="30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10E4A4-ABA1-4B1C-93A9-D4E19B5AE6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8369" y="1304755"/>
                <a:ext cx="3772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3B4B75-D415-4DC7-BF05-51BB41693042}"/>
                  </a:ext>
                </a:extLst>
              </p14:cNvPr>
              <p14:cNvContentPartPr/>
              <p14:nvPr/>
            </p14:nvContentPartPr>
            <p14:xfrm>
              <a:off x="9746369" y="1284595"/>
              <a:ext cx="1041840" cy="211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3B4B75-D415-4DC7-BF05-51BB416930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37729" y="1275955"/>
                <a:ext cx="1059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3CD02B-10E3-4865-B273-945D5D7BE800}"/>
                  </a:ext>
                </a:extLst>
              </p14:cNvPr>
              <p14:cNvContentPartPr/>
              <p14:nvPr/>
            </p14:nvContentPartPr>
            <p14:xfrm>
              <a:off x="6131990" y="3693715"/>
              <a:ext cx="5143320" cy="2773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3CD02B-10E3-4865-B273-945D5D7BE8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22990" y="3685075"/>
                <a:ext cx="5160960" cy="27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97F50A-870E-499A-A4BE-2644A7778673}"/>
                  </a:ext>
                </a:extLst>
              </p14:cNvPr>
              <p14:cNvContentPartPr/>
              <p14:nvPr/>
            </p14:nvContentPartPr>
            <p14:xfrm>
              <a:off x="6042350" y="1518235"/>
              <a:ext cx="3120459" cy="208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97F50A-870E-499A-A4BE-2644A777867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33350" y="1509595"/>
                <a:ext cx="3138099" cy="21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AF9332-49B2-47B9-9FA3-86D752894C79}"/>
                  </a:ext>
                </a:extLst>
              </p14:cNvPr>
              <p14:cNvContentPartPr/>
              <p14:nvPr/>
            </p14:nvContentPartPr>
            <p14:xfrm>
              <a:off x="6189299" y="5703873"/>
              <a:ext cx="455760" cy="29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AF9332-49B2-47B9-9FA3-86D752894C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80659" y="5694873"/>
                <a:ext cx="473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889578B-FDE6-4B00-9840-0A474E0B096E}"/>
                  </a:ext>
                </a:extLst>
              </p14:cNvPr>
              <p14:cNvContentPartPr/>
              <p14:nvPr/>
            </p14:nvContentPartPr>
            <p14:xfrm>
              <a:off x="6193619" y="5545473"/>
              <a:ext cx="426240" cy="123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889578B-FDE6-4B00-9840-0A474E0B09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84619" y="5536833"/>
                <a:ext cx="44388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20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home page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6084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</a:t>
                      </a:r>
                      <a:r>
                        <a:rPr lang="en-US" u="none" dirty="0"/>
                        <a:t>Change Password    Create Account       Forgot Password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A8644832-AE24-4319-91B1-7D46AC9216AA}"/>
              </a:ext>
            </a:extLst>
          </p:cNvPr>
          <p:cNvSpPr/>
          <p:nvPr/>
        </p:nvSpPr>
        <p:spPr>
          <a:xfrm>
            <a:off x="9683798" y="562944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D19C88D7-5699-457F-BD49-F83175C96458}"/>
              </a:ext>
            </a:extLst>
          </p:cNvPr>
          <p:cNvSpPr/>
          <p:nvPr/>
        </p:nvSpPr>
        <p:spPr>
          <a:xfrm>
            <a:off x="7815920" y="562944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Click r:id="rId4" action="ppaction://hlinksldjump"/>
            <a:extLst>
              <a:ext uri="{FF2B5EF4-FFF2-40B4-BE49-F238E27FC236}">
                <a16:creationId xmlns:a16="http://schemas.microsoft.com/office/drawing/2014/main" id="{C56AC494-23CC-40ED-95A4-39C9D7756307}"/>
              </a:ext>
            </a:extLst>
          </p:cNvPr>
          <p:cNvSpPr/>
          <p:nvPr/>
        </p:nvSpPr>
        <p:spPr>
          <a:xfrm>
            <a:off x="6108794" y="562944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Click r:id="rId5" action="ppaction://hlinksldjump"/>
            <a:extLst>
              <a:ext uri="{FF2B5EF4-FFF2-40B4-BE49-F238E27FC236}">
                <a16:creationId xmlns:a16="http://schemas.microsoft.com/office/drawing/2014/main" id="{A7CA24C9-D81F-4D5F-A9FE-186E3D160063}"/>
              </a:ext>
            </a:extLst>
          </p:cNvPr>
          <p:cNvSpPr/>
          <p:nvPr/>
        </p:nvSpPr>
        <p:spPr>
          <a:xfrm>
            <a:off x="4182302" y="562944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hlinkClick r:id="rId6" action="ppaction://hlinksldjump"/>
            <a:extLst>
              <a:ext uri="{FF2B5EF4-FFF2-40B4-BE49-F238E27FC236}">
                <a16:creationId xmlns:a16="http://schemas.microsoft.com/office/drawing/2014/main" id="{2CFFE023-24C7-4DFF-9639-4FB04BE18A5C}"/>
              </a:ext>
            </a:extLst>
          </p:cNvPr>
          <p:cNvSpPr/>
          <p:nvPr/>
        </p:nvSpPr>
        <p:spPr>
          <a:xfrm>
            <a:off x="143306" y="561982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create account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2079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 Forgot Password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68788E-9E42-47E1-A9BA-D144712F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9" y="1542055"/>
            <a:ext cx="7347898" cy="377954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88D8BB37-1074-432A-93CE-E843F58ACFDC}"/>
              </a:ext>
            </a:extLst>
          </p:cNvPr>
          <p:cNvSpPr/>
          <p:nvPr/>
        </p:nvSpPr>
        <p:spPr>
          <a:xfrm>
            <a:off x="9683798" y="574608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B1458EBD-31ED-47C8-9BBC-631749711950}"/>
              </a:ext>
            </a:extLst>
          </p:cNvPr>
          <p:cNvSpPr/>
          <p:nvPr/>
        </p:nvSpPr>
        <p:spPr>
          <a:xfrm>
            <a:off x="7815920" y="574608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BF796A37-373F-4F0A-8101-D3D25B46E68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EC41B976-8A17-4F53-BA16-45863C8BFEF2}"/>
              </a:ext>
            </a:extLst>
          </p:cNvPr>
          <p:cNvSpPr/>
          <p:nvPr/>
        </p:nvSpPr>
        <p:spPr>
          <a:xfrm>
            <a:off x="6001064" y="57460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forgot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72752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115BE67-2792-4A52-87C9-8664E727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46" y="1972226"/>
            <a:ext cx="7088705" cy="2913548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DED1B9D-CB48-4FE0-BD30-7D352690273F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9EBAE219-640D-416E-9776-611F378D41B3}"/>
              </a:ext>
            </a:extLst>
          </p:cNvPr>
          <p:cNvSpPr/>
          <p:nvPr/>
        </p:nvSpPr>
        <p:spPr>
          <a:xfrm>
            <a:off x="9629093" y="562939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A44ABFC1-574D-4724-9CA2-5E162A3CD7BA}"/>
              </a:ext>
            </a:extLst>
          </p:cNvPr>
          <p:cNvSpPr/>
          <p:nvPr/>
        </p:nvSpPr>
        <p:spPr>
          <a:xfrm>
            <a:off x="7914142" y="562939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DEBB147D-519E-4327-A588-1148C0521B2A}"/>
              </a:ext>
            </a:extLst>
          </p:cNvPr>
          <p:cNvSpPr/>
          <p:nvPr/>
        </p:nvSpPr>
        <p:spPr>
          <a:xfrm>
            <a:off x="5987650" y="56293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login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7720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 Forgot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004F8C-2DED-4375-8A66-E47C833A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38" y="1612383"/>
            <a:ext cx="4688515" cy="3631777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2B08F2A1-9DBE-4DF7-97A8-3AE65932566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A63FDD8B-1A89-4DBF-BC6A-5EAFFF27806D}"/>
              </a:ext>
            </a:extLst>
          </p:cNvPr>
          <p:cNvSpPr/>
          <p:nvPr/>
        </p:nvSpPr>
        <p:spPr>
          <a:xfrm>
            <a:off x="9660349" y="570753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86970E75-E2F0-484B-A128-C27A9D3B66EC}"/>
              </a:ext>
            </a:extLst>
          </p:cNvPr>
          <p:cNvSpPr/>
          <p:nvPr/>
        </p:nvSpPr>
        <p:spPr>
          <a:xfrm>
            <a:off x="7868653" y="570753"/>
            <a:ext cx="155669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4BF942C6-CC8A-4D82-AA62-9458F8DD2878}"/>
              </a:ext>
            </a:extLst>
          </p:cNvPr>
          <p:cNvSpPr/>
          <p:nvPr/>
        </p:nvSpPr>
        <p:spPr>
          <a:xfrm>
            <a:off x="6026731" y="570753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change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68670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u="none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0C8400-BCAA-4B0F-B9B0-79D9628E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21" y="1578710"/>
            <a:ext cx="6292955" cy="366627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D071C81-B61C-4B04-8FCF-2B4F87071E50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A30DE8D4-B7A4-4CDA-AEA4-072363A1F03C}"/>
              </a:ext>
            </a:extLst>
          </p:cNvPr>
          <p:cNvSpPr/>
          <p:nvPr/>
        </p:nvSpPr>
        <p:spPr>
          <a:xfrm>
            <a:off x="10415070" y="56294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portal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58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Change Password    Review Status         Maintain Profile     Submit Application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7B06BEA8-0987-4E1D-A0DA-82F436D9114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82B83D4-C0E8-448B-B4BF-AF824566BC77}"/>
              </a:ext>
            </a:extLst>
          </p:cNvPr>
          <p:cNvSpPr/>
          <p:nvPr/>
        </p:nvSpPr>
        <p:spPr>
          <a:xfrm>
            <a:off x="8839735" y="562938"/>
            <a:ext cx="1812633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EFD6CBF-E4D0-4CD2-B02B-FB5AD8B78123}"/>
              </a:ext>
            </a:extLst>
          </p:cNvPr>
          <p:cNvSpPr/>
          <p:nvPr/>
        </p:nvSpPr>
        <p:spPr>
          <a:xfrm>
            <a:off x="6964045" y="562938"/>
            <a:ext cx="164850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C7EC67D4-6D94-4D2E-9F87-122AF35CDF3D}"/>
              </a:ext>
            </a:extLst>
          </p:cNvPr>
          <p:cNvSpPr/>
          <p:nvPr/>
        </p:nvSpPr>
        <p:spPr>
          <a:xfrm>
            <a:off x="5186576" y="562938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8BBE4244-57CB-4910-A231-6B911FDC6858}"/>
              </a:ext>
            </a:extLst>
          </p:cNvPr>
          <p:cNvSpPr/>
          <p:nvPr/>
        </p:nvSpPr>
        <p:spPr>
          <a:xfrm>
            <a:off x="3314793" y="56293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878E568F-1917-4277-AA77-17E8BD1C8CFF}"/>
              </a:ext>
            </a:extLst>
          </p:cNvPr>
          <p:cNvSpPr/>
          <p:nvPr/>
        </p:nvSpPr>
        <p:spPr>
          <a:xfrm>
            <a:off x="10805842" y="57075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 status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4024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Change Password 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57562E6-9BD7-4D20-9DFB-DEA15E57BEC6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FA0465EC-E7A4-47FF-AFAF-AA66139E0D62}"/>
              </a:ext>
            </a:extLst>
          </p:cNvPr>
          <p:cNvSpPr/>
          <p:nvPr/>
        </p:nvSpPr>
        <p:spPr>
          <a:xfrm>
            <a:off x="8805098" y="555122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F8CB5952-D3C6-419C-862D-A8DC20421AD2}"/>
              </a:ext>
            </a:extLst>
          </p:cNvPr>
          <p:cNvSpPr/>
          <p:nvPr/>
        </p:nvSpPr>
        <p:spPr>
          <a:xfrm>
            <a:off x="6933314" y="555122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5A986610-C8E1-4DC4-AAA7-09F180A25747}"/>
              </a:ext>
            </a:extLst>
          </p:cNvPr>
          <p:cNvSpPr/>
          <p:nvPr/>
        </p:nvSpPr>
        <p:spPr>
          <a:xfrm>
            <a:off x="10485411" y="562936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maintain profile data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5718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43CD67BA-B614-4963-A96A-844F4B504435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93749835-44CC-4D3F-B534-9A42C41BB0BC}"/>
              </a:ext>
            </a:extLst>
          </p:cNvPr>
          <p:cNvSpPr/>
          <p:nvPr/>
        </p:nvSpPr>
        <p:spPr>
          <a:xfrm>
            <a:off x="8805098" y="562936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A3EB3318-8341-4F9A-B7DE-AC7FDA4097CC}"/>
              </a:ext>
            </a:extLst>
          </p:cNvPr>
          <p:cNvSpPr/>
          <p:nvPr/>
        </p:nvSpPr>
        <p:spPr>
          <a:xfrm>
            <a:off x="6933314" y="562936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7AD89A34-2DB0-480E-8C65-65725FA5273A}"/>
              </a:ext>
            </a:extLst>
          </p:cNvPr>
          <p:cNvSpPr/>
          <p:nvPr/>
        </p:nvSpPr>
        <p:spPr>
          <a:xfrm>
            <a:off x="10485411" y="556307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E3EDF965-52C5-4446-9456-6945766E509C}"/>
              </a:ext>
            </a:extLst>
          </p:cNvPr>
          <p:cNvSpPr/>
          <p:nvPr/>
        </p:nvSpPr>
        <p:spPr>
          <a:xfrm>
            <a:off x="9640058" y="5847345"/>
            <a:ext cx="223139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Application</a:t>
            </a:r>
          </a:p>
        </p:txBody>
      </p:sp>
    </p:spTree>
    <p:extLst>
      <p:ext uri="{BB962C8B-B14F-4D97-AF65-F5344CB8AC3E}">
        <p14:creationId xmlns:p14="http://schemas.microsoft.com/office/powerpoint/2010/main" val="29172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543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zakat.icclmd.org - website map</vt:lpstr>
      <vt:lpstr>zakat.icclmd.org - home page</vt:lpstr>
      <vt:lpstr>zakat.icclmd.org – create account</vt:lpstr>
      <vt:lpstr>zakat.icclmd.org – forgot password</vt:lpstr>
      <vt:lpstr>zakat.icclmd.org – login</vt:lpstr>
      <vt:lpstr>zakat.icclmd.org – change password</vt:lpstr>
      <vt:lpstr>zakat.icclmd.org – zakat portal</vt:lpstr>
      <vt:lpstr>zakat.icclmd.org – review zakat application status</vt:lpstr>
      <vt:lpstr>zakat.icclmd.org – maintain profile data</vt:lpstr>
      <vt:lpstr>zakat.icclmd.org – submit zakat application</vt:lpstr>
      <vt:lpstr>zakat.icclmd.org – zakat inbox</vt:lpstr>
      <vt:lpstr>zakat.icclmd.org – review zakat application</vt:lpstr>
      <vt:lpstr>zakat.icclmd.org – administration console</vt:lpstr>
      <vt:lpstr>zakat.icclmd.org – user role administration</vt:lpstr>
      <vt:lpstr>zakat.icclmd.org – organization administration</vt:lpstr>
      <vt:lpstr>zakat.icclmd.org – user role administration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zakat.icclmd.org website map</dc:title>
  <dc:creator>Eiad Sayyad</dc:creator>
  <cp:lastModifiedBy>Eiad Sayyad</cp:lastModifiedBy>
  <cp:revision>62</cp:revision>
  <dcterms:created xsi:type="dcterms:W3CDTF">2020-02-14T22:25:52Z</dcterms:created>
  <dcterms:modified xsi:type="dcterms:W3CDTF">2020-05-09T21:07:48Z</dcterms:modified>
</cp:coreProperties>
</file>