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2A20DE-D074-4C0E-931A-7645265D38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1D94CC-B012-43CF-8921-A0D7887728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693E25-3609-4CA3-BF8F-7FBA4FBD9D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44E72F-DC47-4E71-8546-8AE6D25A14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D9688A-5007-4231-A17C-B007E48CCD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09E6AF-BA00-4D0B-B66A-86D66404A5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EA2D94-180F-4539-9A24-3A3D972F3C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517A5-C7B5-4C37-8FC4-C65B152819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7ABF29-7779-482C-94F8-7C51AC7F06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4FC4DA-74EB-4F4F-9B34-8B17DD2485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99FD81-F410-4671-9D9C-25BDA7D166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90964E-7FBE-4A0F-8FDD-B15F631D4F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689D005-DCAF-40A3-A98A-FE6376019AD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20291" t="6106" r="18473" b="5335"/>
          <a:stretch/>
        </p:blipFill>
        <p:spPr>
          <a:xfrm>
            <a:off x="228600" y="36000"/>
            <a:ext cx="6629400" cy="55112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581400" y="1143000"/>
            <a:ext cx="33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352800" y="2286000"/>
            <a:ext cx="33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625760" y="1300320"/>
            <a:ext cx="1574640" cy="757080"/>
          </a:xfrm>
          <a:prstGeom prst="borderCallout1">
            <a:avLst>
              <a:gd name="adj1" fmla="val 18750"/>
              <a:gd name="adj2" fmla="val -8333"/>
              <a:gd name="adj3" fmla="val -2708"/>
              <a:gd name="adj4" fmla="val -45004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List of Search Results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623600" y="2214720"/>
            <a:ext cx="1576800" cy="757080"/>
          </a:xfrm>
          <a:prstGeom prst="borderCallout1">
            <a:avLst>
              <a:gd name="adj1" fmla="val 18750"/>
              <a:gd name="adj2" fmla="val -8333"/>
              <a:gd name="adj3" fmla="val 26708"/>
              <a:gd name="adj4" fmla="val -6012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List of Specific Post Categories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712160" y="1143000"/>
            <a:ext cx="345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C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625760" y="2057400"/>
            <a:ext cx="345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D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886200" y="1828800"/>
            <a:ext cx="137160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Post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200400" y="1600200"/>
            <a:ext cx="685800" cy="457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 flipV="1">
            <a:off x="3200400" y="2286000"/>
            <a:ext cx="685800" cy="457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3998160" y="1600200"/>
            <a:ext cx="33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E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7086600" y="1828800"/>
            <a:ext cx="2514600" cy="1127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pnlSearchResults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visible=false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7086960" y="3005280"/>
            <a:ext cx="2514600" cy="1126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pnlPostCategories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visible=false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7072920" y="4201920"/>
            <a:ext cx="2514600" cy="1127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pnlPost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visible=false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086600" y="228600"/>
            <a:ext cx="2993400" cy="160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ff0000"/>
                </a:solidFill>
                <a:latin typeface="Arial"/>
              </a:rPr>
              <a:t>URL Parameters:</a:t>
            </a:r>
            <a:endParaRPr b="0" lang="en-US" sz="1600" spc="-1" strike="noStrike">
              <a:solidFill>
                <a:srgbClr val="ff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0000"/>
                </a:solidFill>
                <a:latin typeface="Arial"/>
              </a:rPr>
              <a:t>?mode=s&amp;id=0&amp;term=process</a:t>
            </a:r>
            <a:endParaRPr b="0" lang="en-US" sz="1600" spc="-1" strike="noStrike">
              <a:solidFill>
                <a:srgbClr val="ff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ff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</a:rPr>
              <a:t>mode</a:t>
            </a:r>
            <a:endParaRPr b="0" lang="en-US" sz="1600" spc="-1" strike="noStrike">
              <a:solidFill>
                <a:srgbClr val="ff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</a:rPr>
              <a:t>id</a:t>
            </a:r>
            <a:endParaRPr b="0" lang="en-US" sz="1600" spc="-1" strike="noStrike">
              <a:solidFill>
                <a:srgbClr val="ff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</a:rPr>
              <a:t>term</a:t>
            </a:r>
            <a:endParaRPr b="0" lang="en-US" sz="16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429000" y="56808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BODY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28600" y="411480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PANE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2024-03-09T10:05:57Z</dcterms:created>
  <dc:creator/>
  <dc:description/>
  <dc:language>en-US</dc:language>
  <cp:lastModifiedBy/>
  <cp:lastPrinted>2024-03-09T10:24:19Z</cp:lastPrinted>
  <dcterms:modified xsi:type="dcterms:W3CDTF">2024-03-09T10:23:46Z</dcterms:modified>
  <cp:revision>1</cp:revision>
  <dc:subject/>
  <dc:title/>
</cp:coreProperties>
</file>