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emf" ContentType="image/x-e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515172-D200-4541-B103-810A27A829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31F424-1E6C-44F5-904C-36E9062068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A2685E-085B-41D2-972E-967E5FC2F9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7CC7FB-8CB8-4A01-A684-382B913166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FAA72E-3EE9-434F-A696-9DC787C4F1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A4C372-8AC4-43EE-BF91-F9C19D67D8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5FC2E6-AA20-4606-81D3-C57E1E23D6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EE10BE-BCA0-43FC-9773-490EB7C771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072476-8289-436C-AE30-CF9662F825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7624DA-FF90-4BD5-9C66-F60F5103BA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D3408C-54EA-4F7F-931D-ECBE321749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500983-07D0-4BC9-8AD0-76EBCF4174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EC6C171-C0F7-46E6-8A7F-113F46686E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025640" y="-4680"/>
            <a:ext cx="80280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LibreOffice/7.3.6.2$Windows_X86_64 LibreOffice_project/c28ca90fd6e1a19e189fc16c05f8f8924961e12e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2022-12-18T10:51:02Z</dcterms:created>
  <dc:creator/>
  <dc:description/>
  <dc:language>en-US</dc:language>
  <cp:lastModifiedBy/>
  <dcterms:modified xsi:type="dcterms:W3CDTF">2022-12-18T11:39:49Z</dcterms:modified>
  <cp:revision>1</cp:revision>
  <dc:subject/>
  <dc:title/>
</cp:coreProperties>
</file>