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wmf" ContentType="image/x-wmf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8632A0-6D92-4360-B512-D1968B24C3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65D531-51FD-4CCE-B8F9-692291E857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51CBB2-A2A3-4564-84A1-146D7B61141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51F155-96B4-4B42-8AE8-E59F8724B4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2D12F7-1819-4960-A1D9-3357A7A7D1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D53723-CD5C-40A1-8E54-5D522938B1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0B285C-F92F-4B3F-9DE6-1DEB286232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45F138-9507-41EE-81AB-F70C5BC10A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A0A7B9-39AD-407C-8362-B7A368B5C7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C5E0B1-2294-484A-82E3-D74D6B5C2F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560C90-C10C-4351-BCC9-5EB2C7735C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F4CF99-1AB6-42FA-93D3-49F95A4DFB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D347139-9290-42F7-8794-1380DAD24F6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1025640" y="-4680"/>
            <a:ext cx="8027640" cy="5669280"/>
          </a:xfrm>
          <a:prstGeom prst="rect">
            <a:avLst/>
          </a:prstGeom>
          <a:ln w="0">
            <a:noFill/>
          </a:ln>
        </p:spPr>
      </p:pic>
      <p:sp>
        <p:nvSpPr>
          <p:cNvPr id="40" name=""/>
          <p:cNvSpPr/>
          <p:nvPr/>
        </p:nvSpPr>
        <p:spPr>
          <a:xfrm rot="66000">
            <a:off x="8908560" y="3659400"/>
            <a:ext cx="1142640" cy="672840"/>
          </a:xfrm>
          <a:prstGeom prst="rect">
            <a:avLst/>
          </a:prstGeom>
          <a:solidFill>
            <a:srgbClr val="ffffff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DONATION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9486720" y="3370680"/>
            <a:ext cx="4572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8159400" y="2829960"/>
            <a:ext cx="4572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7916400" y="2995200"/>
            <a:ext cx="228600" cy="228600"/>
          </a:xfrm>
          <a:prstGeom prst="rect">
            <a:avLst/>
          </a:prstGeom>
          <a:solidFill>
            <a:srgbClr val="ffffff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4" name=""/>
          <p:cNvCxnSpPr>
            <a:stCxn id="43" idx="3"/>
            <a:endCxn id="40" idx="0"/>
          </p:cNvCxnSpPr>
          <p:nvPr/>
        </p:nvCxnSpPr>
        <p:spPr>
          <a:xfrm>
            <a:off x="8145000" y="3109320"/>
            <a:ext cx="1342080" cy="55044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2022-12-18T10:51:02Z</dcterms:created>
  <dc:creator/>
  <dc:description/>
  <dc:language>en-US</dc:language>
  <cp:lastModifiedBy/>
  <dcterms:modified xsi:type="dcterms:W3CDTF">2023-12-02T10:43:10Z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