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07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531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8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0038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040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68997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2870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716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078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98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753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154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8871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912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050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22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7FBE-900E-47FD-A527-EFA55637DEBF}" type="datetimeFigureOut">
              <a:rPr lang="ru-KZ" smtClean="0"/>
              <a:t>23.11.2022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56DA8A-AF1E-49EF-828C-F85EA533722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67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E9D71-15C6-86FC-6ECE-A917ED185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KZ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Назначение баз данных</a:t>
            </a:r>
            <a:br>
              <a:rPr lang="kk-KZ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2496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5C615-7E98-CB90-7CA1-F86D55CF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624109"/>
            <a:ext cx="11075121" cy="5610435"/>
          </a:xfrm>
        </p:spPr>
        <p:txBody>
          <a:bodyPr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ru-RU" sz="3200" b="0" i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изменения типа данных</a:t>
            </a:r>
            <a:br>
              <a:rPr lang="ru-RU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Теперь мы хотим изменить тип данных столбца с именем "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DateOfBirth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в таблице "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Persons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  <a:b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Мы используем следующую инструкцию SQL: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</a:t>
            </a:r>
            <a:br>
              <a:rPr lang="en-US" sz="3200" dirty="0"/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year;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ru-KZ" sz="2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A2622B-4944-329C-F1AD-14EA208B2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1" y="417945"/>
            <a:ext cx="10778836" cy="2491509"/>
          </a:xfrm>
        </p:spPr>
      </p:pic>
    </p:spTree>
    <p:extLst>
      <p:ext uri="{BB962C8B-B14F-4D97-AF65-F5344CB8AC3E}">
        <p14:creationId xmlns:p14="http://schemas.microsoft.com/office/powerpoint/2010/main" val="224781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98035D0-AC36-AC34-6BEC-073E5942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498764"/>
            <a:ext cx="11130539" cy="5412458"/>
          </a:xfrm>
        </p:spPr>
        <p:txBody>
          <a:bodyPr/>
          <a:lstStyle/>
          <a:p>
            <a:pPr algn="ctr"/>
            <a:r>
              <a:rPr lang="ru-RU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DROP COLUMN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первую очередь, мы хотим удалить столбец с именем "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DateOfBirth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в таблице "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Persons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Мы используем следующую инструкцию SQL:</a:t>
            </a: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</a:t>
            </a:r>
            <a:br>
              <a:rPr lang="en-US" sz="3200" dirty="0"/>
            </a:br>
            <a:r>
              <a:rPr lang="en-US" sz="3200" dirty="0"/>
              <a:t>         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0428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7DF47-8833-402E-90F8-185F1D6F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BBB78-121B-5F28-1450-7991F26A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BACKUP DATABASE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BACKUP DATABASE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используется в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сервере для создания полной резервной копии существующей базы данных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k-KZ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k-KZ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BACKUP WITH DIFFERENTIAL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Дифференциальная резервная копия создает резервные копии только тех частей базы данных, которые изменились с момента последней полной резервной копии.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Синтаксис-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filepath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DIFFERENTIAL;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62619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1124D-60C0-1136-0C50-9828194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A836-7810-3410-7D32-F7F11A91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29022-E595-A99D-7AB0-9E2D8212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51" y="262648"/>
            <a:ext cx="9467993" cy="61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9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897401-9B40-3436-D01D-A04C0058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9" y="568036"/>
            <a:ext cx="10714903" cy="5985164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DATABASE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DATABASE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используется для создания новой базы данных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SQL.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k-KZ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DROP DATABASE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DATABASE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используется для откидывания существующей базы данных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SQL.</a:t>
            </a:r>
          </a:p>
          <a:p>
            <a:pPr algn="l"/>
            <a:r>
              <a:rPr lang="ru-RU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 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k-KZ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kk-KZ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502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D2418C-6C33-F9C7-C916-6CB87C4C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36" y="401781"/>
            <a:ext cx="10174576" cy="6179127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TABLE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TABLE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используется для создания новой таблицы в базе данных.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kk-KZ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column1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kk-KZ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column2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kk-KZ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column3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....);</a:t>
            </a: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TABLE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следующем примере создается таблица 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Persons",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содержащая пять столбцов: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FirstName, Address,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City: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 (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varchar(255),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FirstName varchar(255),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Address varchar(255),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City varchar(255)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744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C058A7-ABCA-9E86-9404-3169D72E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429491"/>
            <a:ext cx="10839594" cy="6096000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Создать таблицу, используя другую таблицу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Копия существующей таблицы также может быть создана с помощью команды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TABLE.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Новая таблица получает те же определения столбцов. Можно выбрать все столбцы или отдельные столбцы.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Если вы создадите новую таблицу, используя существующую таблицу, новая таблица будет заполнена существующими значениями из старой таблицы.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column2,...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existing_table_name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kk-KZ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....;</a:t>
            </a:r>
          </a:p>
          <a:p>
            <a:r>
              <a:rPr lang="ru-RU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endParaRPr lang="ru-RU" sz="2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Следующий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создает новую таблицу под названием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TestTables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(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которая является копией таблицы 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Customers"):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299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C0AE95-97DC-A0CD-3602-3EA8BA69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512618"/>
            <a:ext cx="10617921" cy="6345382"/>
          </a:xfrm>
        </p:spPr>
        <p:txBody>
          <a:bodyPr/>
          <a:lstStyle/>
          <a:p>
            <a:pPr algn="ctr"/>
            <a:r>
              <a:rPr lang="ru-RU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DROP TABLE</a:t>
            </a:r>
          </a:p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DROP TABLE используется для откидывания существующей таблицы в базе данных.</a:t>
            </a:r>
          </a:p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 </a:t>
            </a:r>
            <a:r>
              <a:rPr lang="ru-RU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r>
              <a:rPr lang="ru-RU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TRUNCATE TABLE</a:t>
            </a:r>
          </a:p>
          <a:p>
            <a:pPr algn="l"/>
            <a:r>
              <a:rPr lang="ru-RU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Инструкция </a:t>
            </a:r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TRUNCATE TAB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используется для откидывания данных внутри таблицы, но не самой таблицы.</a:t>
            </a:r>
          </a:p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-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TRUNCATE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4492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F99354-4533-A193-C421-7791AD9F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401781"/>
            <a:ext cx="10756467" cy="6068291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200" b="1" dirty="0"/>
              <a:t>ALTER TABLE</a:t>
            </a:r>
          </a:p>
          <a:p>
            <a:r>
              <a:rPr lang="ru-RU" sz="2400" dirty="0"/>
              <a:t>Инструкция ALTER TABLE используется для добавления, удаления или изменения столбцов в существующей таблице.</a:t>
            </a:r>
          </a:p>
          <a:p>
            <a:r>
              <a:rPr lang="ru-RU" sz="2400" dirty="0"/>
              <a:t>Инструкция ALTER TABLE также используется для добавления и удаления различных ограничений на существующую таблицу.</a:t>
            </a:r>
          </a:p>
          <a:p>
            <a:r>
              <a:rPr lang="ru-RU" sz="2400" b="1" dirty="0"/>
              <a:t>ALTER TABLE - ADD </a:t>
            </a:r>
            <a:r>
              <a:rPr lang="ru-RU" sz="2400" b="1" dirty="0" err="1"/>
              <a:t>column</a:t>
            </a:r>
            <a:endParaRPr lang="ru-RU" sz="2400" b="1" dirty="0"/>
          </a:p>
          <a:p>
            <a:r>
              <a:rPr lang="ru-RU" sz="2400" dirty="0"/>
              <a:t>Чтобы добавить столбец в таблицу, используйте следующее </a:t>
            </a:r>
          </a:p>
          <a:p>
            <a:pPr algn="l"/>
            <a:r>
              <a:rPr lang="ru-RU" sz="2400" dirty="0"/>
              <a:t>Синтаксис: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kk-KZ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2400" dirty="0"/>
            </a:br>
            <a:r>
              <a:rPr lang="ru-RU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Следующий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-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добавляет колонку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Email"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для таблицы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Customers":</a:t>
            </a: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Email varchar(255);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37796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A05F6D-51C3-CEE3-0B1B-947AD249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327" y="512617"/>
            <a:ext cx="10202285" cy="6220691"/>
          </a:xfrm>
        </p:spPr>
        <p:txBody>
          <a:bodyPr/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ALTER TABLE - DROP COLUMN</a:t>
            </a: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Чтобы удалить столбец в таблице, используйте следующую команду синтаксис:</a:t>
            </a:r>
          </a:p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Следующий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удаляет столбец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Email"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из таблицы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Customers":</a:t>
            </a: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: 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Email;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ALTER TABLE - ALTER/MODIFY COLUMN</a:t>
            </a: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Чтобы изменить тип данных столбца в таблице, используйте следующие синтаксис:</a:t>
            </a:r>
          </a:p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MODIFY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49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09B30-AB74-8D67-98E5-70E868D1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Пример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ALTER TABLE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B83BD-409E-7223-2622-D921A4CE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6291"/>
            <a:ext cx="11047412" cy="4973782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Посмотрите на таблицу 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Persons":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Теперь мы хотим добавить столбец с именем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DateOfBirth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в таблицу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Persons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Мы используем следующую инструкцию SQL: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        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Обратите внимание, что новый столбец "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DateOfBirth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имеет тип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 будет содержать дату. Тип данных указывает, какой тип данных может содержать столбец.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FF8232-E855-B25F-FB87-12F1FCB9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1" y="1925782"/>
            <a:ext cx="8001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5222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1818</TotalTime>
  <Words>708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Consolas</vt:lpstr>
      <vt:lpstr>Segoe UI</vt:lpstr>
      <vt:lpstr>Times New Roman</vt:lpstr>
      <vt:lpstr>Verdana</vt:lpstr>
      <vt:lpstr>Wingdings 3</vt:lpstr>
      <vt:lpstr>Легкий дым</vt:lpstr>
      <vt:lpstr>Назначение баз данных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ALTER TABLE </vt:lpstr>
      <vt:lpstr>             Пример изменения типа данных Теперь мы хотим изменить тип данных столбца с именем "DateOfBirth" в таблице "Persons". Мы используем следующую инструкцию SQL: ALTER TABLE Persons ALTER COLUMN DateOfBirth year;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баз данных MySql</dc:title>
  <dc:creator>Тоқтарова Мадина Жандосқызы</dc:creator>
  <cp:lastModifiedBy>Тоқтарова Мадина Жандосқызы</cp:lastModifiedBy>
  <cp:revision>2</cp:revision>
  <dcterms:created xsi:type="dcterms:W3CDTF">2022-11-23T07:58:24Z</dcterms:created>
  <dcterms:modified xsi:type="dcterms:W3CDTF">2022-11-24T14:16:41Z</dcterms:modified>
</cp:coreProperties>
</file>