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6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E722D35-0E04-4354-82B1-F9F3A1A49F33}" type="datetimeFigureOut">
              <a:rPr lang="ru-RU" smtClean="0"/>
              <a:t>26.12.2022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BC55CFE-9148-4379-9A23-8601AB83AE7F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2099450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22D35-0E04-4354-82B1-F9F3A1A49F33}" type="datetimeFigureOut">
              <a:rPr lang="ru-RU" smtClean="0"/>
              <a:t>26.12.2022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55CFE-9148-4379-9A23-8601AB83AE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3611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22D35-0E04-4354-82B1-F9F3A1A49F33}" type="datetimeFigureOut">
              <a:rPr lang="ru-RU" smtClean="0"/>
              <a:t>26.12.2022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55CFE-9148-4379-9A23-8601AB83AE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1343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22D35-0E04-4354-82B1-F9F3A1A49F33}" type="datetimeFigureOut">
              <a:rPr lang="ru-RU" smtClean="0"/>
              <a:t>26.12.2022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55CFE-9148-4379-9A23-8601AB83AE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6080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E722D35-0E04-4354-82B1-F9F3A1A49F33}" type="datetimeFigureOut">
              <a:rPr lang="ru-RU" smtClean="0"/>
              <a:t>26.12.2022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BC55CFE-9148-4379-9A23-8601AB83AE7F}" type="slidenum">
              <a:rPr lang="ru-RU" smtClean="0"/>
              <a:t>‹#›</a:t>
            </a:fld>
            <a:endParaRPr lang="ru-RU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5778578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22D35-0E04-4354-82B1-F9F3A1A49F33}" type="datetimeFigureOut">
              <a:rPr lang="ru-RU" smtClean="0"/>
              <a:t>26.12.2022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55CFE-9148-4379-9A23-8601AB83AE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8475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22D35-0E04-4354-82B1-F9F3A1A49F33}" type="datetimeFigureOut">
              <a:rPr lang="ru-RU" smtClean="0"/>
              <a:t>26.12.2022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55CFE-9148-4379-9A23-8601AB83AE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4412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22D35-0E04-4354-82B1-F9F3A1A49F33}" type="datetimeFigureOut">
              <a:rPr lang="ru-RU" smtClean="0"/>
              <a:t>26.12.2022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55CFE-9148-4379-9A23-8601AB83AE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2326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22D35-0E04-4354-82B1-F9F3A1A49F33}" type="datetimeFigureOut">
              <a:rPr lang="ru-RU" smtClean="0"/>
              <a:t>26.12.2022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55CFE-9148-4379-9A23-8601AB83AE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2346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E722D35-0E04-4354-82B1-F9F3A1A49F33}" type="datetimeFigureOut">
              <a:rPr lang="ru-RU" smtClean="0"/>
              <a:t>26.12.2022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BC55CFE-9148-4379-9A23-8601AB83AE7F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21299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E722D35-0E04-4354-82B1-F9F3A1A49F33}" type="datetimeFigureOut">
              <a:rPr lang="ru-RU" smtClean="0"/>
              <a:t>26.12.2022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BC55CFE-9148-4379-9A23-8601AB83AE7F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81999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CE722D35-0E04-4354-82B1-F9F3A1A49F33}" type="datetimeFigureOut">
              <a:rPr lang="ru-RU" smtClean="0"/>
              <a:t>26.12.2022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0BC55CFE-9148-4379-9A23-8601AB83AE7F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24149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stagram.com/karim_bozzhanov/" TargetMode="External"/><Relationship Id="rId2" Type="http://schemas.openxmlformats.org/officeDocument/2006/relationships/hyperlink" Target="https://drive.google.com/file/d/1gUU_T3wBQiHgmHsoAAS76XNpKKbkByg1/view?usp=sharing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FFE8-AD5F-3ED2-9092-FEB45D13F5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«</a:t>
            </a:r>
            <a:r>
              <a:rPr lang="ru-RU" sz="8000" dirty="0"/>
              <a:t>Қ</a:t>
            </a:r>
            <a:r>
              <a:rPr lang="ru-RU" dirty="0"/>
              <a:t>айда»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BBC1815-02A9-11F4-ECEC-5EA6817ACF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Karim Bozzhanov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535291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8A6DD3-FCBF-5F9A-D17D-1864B6C85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Техническая информация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A82D43B-C0E7-CA37-6887-C2E4068FFA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41900"/>
            <a:ext cx="4822165" cy="4419200"/>
          </a:xfrm>
        </p:spPr>
        <p:txBody>
          <a:bodyPr>
            <a:normAutofit fontScale="70000" lnSpcReduction="20000"/>
          </a:bodyPr>
          <a:lstStyle/>
          <a:p>
            <a:r>
              <a:rPr lang="ru-RU" sz="2200" dirty="0"/>
              <a:t>Язык программирования – </a:t>
            </a:r>
            <a:r>
              <a:rPr lang="en-US" sz="2200" dirty="0"/>
              <a:t>Java</a:t>
            </a:r>
            <a:endParaRPr lang="ru-RU" sz="2200" dirty="0"/>
          </a:p>
          <a:p>
            <a:r>
              <a:rPr lang="ru-RU" sz="2200" dirty="0"/>
              <a:t>База данных </a:t>
            </a:r>
            <a:r>
              <a:rPr lang="en-US" sz="2200" dirty="0"/>
              <a:t>– Firebase Realtime Database</a:t>
            </a:r>
            <a:endParaRPr lang="ru-RU" sz="2200" dirty="0"/>
          </a:p>
          <a:p>
            <a:r>
              <a:rPr lang="ru-RU" sz="2200" dirty="0"/>
              <a:t>Затраты:</a:t>
            </a:r>
          </a:p>
          <a:p>
            <a:pPr marL="530352" lvl="1" indent="0">
              <a:buNone/>
            </a:pPr>
            <a:r>
              <a:rPr lang="en-US" sz="2200" dirty="0"/>
              <a:t>1) </a:t>
            </a:r>
            <a:r>
              <a:rPr lang="ru-RU" sz="2200" dirty="0"/>
              <a:t>При необходимости, можно подключить платную версию </a:t>
            </a:r>
            <a:r>
              <a:rPr lang="en-US" sz="2200" dirty="0"/>
              <a:t>Firebase Realtime Database</a:t>
            </a:r>
            <a:r>
              <a:rPr lang="ru-RU" sz="2200" dirty="0"/>
              <a:t>. Расценки:</a:t>
            </a:r>
          </a:p>
          <a:p>
            <a:pPr lvl="2"/>
            <a:r>
              <a:rPr lang="en-US" sz="2200" dirty="0"/>
              <a:t>GB Stored – $5/GB</a:t>
            </a:r>
          </a:p>
          <a:p>
            <a:pPr lvl="2"/>
            <a:r>
              <a:rPr lang="en-US" sz="2200" dirty="0"/>
              <a:t>GB downloaded – $1/GB</a:t>
            </a:r>
            <a:endParaRPr lang="ru-RU" sz="2200" dirty="0"/>
          </a:p>
          <a:p>
            <a:pPr marL="987552" lvl="2" indent="0">
              <a:buNone/>
            </a:pPr>
            <a:r>
              <a:rPr lang="ru-RU" sz="2200" dirty="0"/>
              <a:t>Также, платная версия </a:t>
            </a:r>
            <a:r>
              <a:rPr lang="en-US" sz="2200" dirty="0"/>
              <a:t>Realtime Database </a:t>
            </a:r>
            <a:r>
              <a:rPr lang="ru-RU" sz="2200" dirty="0"/>
              <a:t>даёт возможность одновременно подключаться к базе данных 200 тысяч пользователям. В бесплатной версии одновременно подключаться могут только 100 пользователей.</a:t>
            </a:r>
          </a:p>
          <a:p>
            <a:pPr marL="530352" lvl="1" indent="0">
              <a:buNone/>
            </a:pPr>
            <a:r>
              <a:rPr lang="en-US" sz="2200" dirty="0"/>
              <a:t>2) </a:t>
            </a:r>
            <a:r>
              <a:rPr lang="ru-RU" sz="2200" dirty="0"/>
              <a:t>Загрузить приложение в </a:t>
            </a:r>
            <a:r>
              <a:rPr lang="en-US" sz="2200" dirty="0"/>
              <a:t>Google Play – $25</a:t>
            </a:r>
            <a:r>
              <a:rPr lang="ru-RU" sz="2200" dirty="0"/>
              <a:t>. Это внесение разовой оплаты за соглашение разработчика. Основные положения о распространении программных продуктов указаны на скрине.</a:t>
            </a:r>
          </a:p>
          <a:p>
            <a:pPr marL="530352" lvl="1" indent="0">
              <a:buNone/>
            </a:pP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365E5CA-28C7-BED9-5C10-141C106553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3946" y="1991360"/>
            <a:ext cx="4956549" cy="3342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8991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D8B597-EB0E-11AE-77E2-AE8AD4871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 разработчике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A0F2C63-A416-074C-EBC9-8B633AEEEE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8369166" cy="3581400"/>
          </a:xfrm>
        </p:spPr>
        <p:txBody>
          <a:bodyPr>
            <a:normAutofit/>
          </a:bodyPr>
          <a:lstStyle/>
          <a:p>
            <a:r>
              <a:rPr lang="ru-RU" dirty="0"/>
              <a:t>Меня зовут Бозжанов Карим. Я студент 2 курса Инновационно-технического колледжа. Группа РПОД4-21Р.</a:t>
            </a:r>
          </a:p>
          <a:p>
            <a:r>
              <a:rPr lang="ru-RU" dirty="0"/>
              <a:t>Данное приложение было разработано во время учебной практики «Анализ и проектирование мобильных приложений». Разрабатывалось оно в качестве финального проекта по практике. </a:t>
            </a:r>
          </a:p>
          <a:p>
            <a:r>
              <a:rPr lang="ru-RU" dirty="0"/>
              <a:t>Преподаватель – Жаксылыков Темирлан Мирамбекович.</a:t>
            </a:r>
          </a:p>
        </p:txBody>
      </p:sp>
    </p:spTree>
    <p:extLst>
      <p:ext uri="{BB962C8B-B14F-4D97-AF65-F5344CB8AC3E}">
        <p14:creationId xmlns:p14="http://schemas.microsoft.com/office/powerpoint/2010/main" val="1522538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724449-111C-4563-00DD-E07F2364C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Содержание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64FC3DB-EA71-A4B3-6F46-0FAAC0165C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О проекте</a:t>
            </a:r>
          </a:p>
          <a:p>
            <a:r>
              <a:rPr lang="ru-RU" dirty="0"/>
              <a:t>Основные функции</a:t>
            </a:r>
          </a:p>
          <a:p>
            <a:r>
              <a:rPr lang="ru-RU" dirty="0"/>
              <a:t>Плюсы приложения</a:t>
            </a:r>
          </a:p>
          <a:p>
            <a:r>
              <a:rPr lang="ru-RU" dirty="0"/>
              <a:t>Инструкция</a:t>
            </a:r>
          </a:p>
          <a:p>
            <a:r>
              <a:rPr lang="ru-RU" dirty="0"/>
              <a:t>Добавление метки</a:t>
            </a:r>
          </a:p>
          <a:p>
            <a:r>
              <a:rPr lang="ru-RU" dirty="0"/>
              <a:t>Ближайший маршрут</a:t>
            </a:r>
          </a:p>
          <a:p>
            <a:r>
              <a:rPr lang="ru-RU" dirty="0"/>
              <a:t>Скачать приложение и предложить идею</a:t>
            </a:r>
          </a:p>
          <a:p>
            <a:r>
              <a:rPr lang="ru-RU" dirty="0"/>
              <a:t>Техническая информация</a:t>
            </a:r>
            <a:endParaRPr lang="en-US" dirty="0"/>
          </a:p>
          <a:p>
            <a:r>
              <a:rPr lang="ru-RU" dirty="0"/>
              <a:t>О разработчике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297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4EFE8C-C7CB-18E7-D0F0-47895D923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 проекте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3FFD9B5-9B41-E043-AF23-D40670C3D3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5902960" cy="3581400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Представьте, вы очень сильно захотели пить. Открываете 2</a:t>
            </a:r>
            <a:r>
              <a:rPr lang="en-US" dirty="0"/>
              <a:t>GIS</a:t>
            </a:r>
            <a:r>
              <a:rPr lang="ru-RU" dirty="0"/>
              <a:t> и ищете ближайший магазин, но ничего не находите. Решили вы прогуляться и всё таки нашли магазин, который не отмечен на карте и вам бы хотелось, чтобы другие люди (и вы в том числе) знали, что поблизости есть магазин, но для того чтобы добавить метку в </a:t>
            </a:r>
            <a:r>
              <a:rPr lang="en-US" dirty="0"/>
              <a:t>2GIS </a:t>
            </a:r>
            <a:r>
              <a:rPr lang="ru-RU" dirty="0"/>
              <a:t>нужно платить деньги. Вот тут как раз и пригождается моё приложение «Қайда». Любой пользователь может открыть приложение и добавить метку на карте. Также, метки могут быть разных категорий, таких как: автоматы для питьевой воды, магазины и т.д.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C974A637-D7F9-E2D6-2E79-8334699DDA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799" y="1329522"/>
            <a:ext cx="3213641" cy="4198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627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C78A22-3145-25A7-8A98-3FB07093C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функции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076D9D2-CE29-6669-E58B-5D7E77EE57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6258560" cy="3581400"/>
          </a:xfrm>
        </p:spPr>
        <p:txBody>
          <a:bodyPr/>
          <a:lstStyle/>
          <a:p>
            <a:r>
              <a:rPr lang="ru-RU" dirty="0"/>
              <a:t>В приложении есть возможность добавлять метки на карту. Можно добавить метки разных категорий. Также, при создании можно указать описание метки. Например – стоимость какой-либо услуги, время работы и т.д.</a:t>
            </a:r>
          </a:p>
          <a:p>
            <a:r>
              <a:rPr lang="ru-RU" dirty="0"/>
              <a:t>При нажатии на метку открывается название категории данной метки и её описание.</a:t>
            </a:r>
          </a:p>
          <a:p>
            <a:r>
              <a:rPr lang="ru-RU" dirty="0"/>
              <a:t>У </a:t>
            </a:r>
            <a:r>
              <a:rPr lang="en-US" dirty="0"/>
              <a:t>Google Maps API </a:t>
            </a:r>
            <a:r>
              <a:rPr lang="ru-RU" dirty="0"/>
              <a:t>есть удобная функция – показать ближайший путь до метки.</a:t>
            </a:r>
          </a:p>
        </p:txBody>
      </p:sp>
      <p:pic>
        <p:nvPicPr>
          <p:cNvPr id="7" name="Рисунок 6" descr="Изображение выглядит как карта&#10;&#10;Автоматически созданное описание">
            <a:extLst>
              <a:ext uri="{FF2B5EF4-FFF2-40B4-BE49-F238E27FC236}">
                <a16:creationId xmlns:a16="http://schemas.microsoft.com/office/drawing/2014/main" id="{A229C32C-1F3C-8E6A-5FD6-0F853E42FB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5600" y="508000"/>
            <a:ext cx="2457450" cy="546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670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3D1E16-8A44-9A7C-CBB5-6783AE907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Плюсы приложения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B1D9FE4-1407-EE80-F3D1-F01BE7A39D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Метки на карте может добавлять кто угодно, но изменять их никто (кроме меня естественно).</a:t>
            </a:r>
          </a:p>
          <a:p>
            <a:r>
              <a:rPr lang="ru-RU" dirty="0"/>
              <a:t>Когда пользователь добавляет новую метку на карту, данная метка отображается у остальных пользователь практически сразу после её создания (в зависимости от скорости интернета).</a:t>
            </a:r>
          </a:p>
          <a:p>
            <a:r>
              <a:rPr lang="ru-RU" dirty="0"/>
              <a:t>Данный проект можно постоянно развивать. В ближайшее время планируется добавить отзывы, местоположение пользователя, ближайший путь к метке в самом приложении (не через </a:t>
            </a:r>
            <a:r>
              <a:rPr lang="en-US" dirty="0"/>
              <a:t>Google Maps</a:t>
            </a:r>
            <a:r>
              <a:rPr lang="ru-RU" dirty="0"/>
              <a:t>), фильтрация по цензуре (раз в час).</a:t>
            </a:r>
          </a:p>
        </p:txBody>
      </p:sp>
    </p:spTree>
    <p:extLst>
      <p:ext uri="{BB962C8B-B14F-4D97-AF65-F5344CB8AC3E}">
        <p14:creationId xmlns:p14="http://schemas.microsoft.com/office/powerpoint/2010/main" val="3229337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AD1A27-E2B1-8761-70EF-C4779C617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Инструкция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E7DA53C-6359-DDB3-0AEF-3D2A3E49BA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71700"/>
            <a:ext cx="5364480" cy="3695700"/>
          </a:xfrm>
        </p:spPr>
        <p:txBody>
          <a:bodyPr/>
          <a:lstStyle/>
          <a:p>
            <a:r>
              <a:rPr lang="ru-RU" dirty="0"/>
              <a:t>При входе в приложение у вас отображаются все метки добавленные ранее другими пользователями:</a:t>
            </a:r>
          </a:p>
          <a:p>
            <a:pPr lvl="1"/>
            <a:r>
              <a:rPr lang="ru-RU" sz="1400" dirty="0"/>
              <a:t>Автомат для питьевой воды</a:t>
            </a:r>
          </a:p>
          <a:p>
            <a:pPr lvl="1"/>
            <a:r>
              <a:rPr lang="ru-RU" sz="1400" dirty="0"/>
              <a:t>Магазин</a:t>
            </a:r>
          </a:p>
          <a:p>
            <a:pPr lvl="1"/>
            <a:r>
              <a:rPr lang="ru-RU" sz="1400" dirty="0"/>
              <a:t>Аптека</a:t>
            </a:r>
          </a:p>
          <a:p>
            <a:pPr lvl="1"/>
            <a:r>
              <a:rPr lang="ru-RU" sz="1400" dirty="0"/>
              <a:t>Туалет</a:t>
            </a:r>
          </a:p>
          <a:p>
            <a:pPr lvl="1"/>
            <a:r>
              <a:rPr lang="ru-RU" sz="1400" dirty="0"/>
              <a:t>Круглосуточный магазин</a:t>
            </a:r>
            <a:endParaRPr lang="en-US" sz="1400" dirty="0"/>
          </a:p>
          <a:p>
            <a:r>
              <a:rPr lang="ru-RU" dirty="0"/>
              <a:t>Для того, чтобы добавить свою метку вам необходимо нажать кнопку со знаком + в правом нижнем углу экрана.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3573B92-875E-260E-AFBC-DD0ABF8B4D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6462" y="1184910"/>
            <a:ext cx="1947332" cy="4326890"/>
          </a:xfrm>
          <a:prstGeom prst="rect">
            <a:avLst/>
          </a:prstGeom>
        </p:spPr>
      </p:pic>
      <p:pic>
        <p:nvPicPr>
          <p:cNvPr id="6" name="Рисунок 5" descr="Изображение выглядит как стрела&#10;&#10;Автоматически созданное описание">
            <a:extLst>
              <a:ext uri="{FF2B5EF4-FFF2-40B4-BE49-F238E27FC236}">
                <a16:creationId xmlns:a16="http://schemas.microsoft.com/office/drawing/2014/main" id="{2508B914-8A13-7699-E9E9-E46A0B170D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4072" y="3736460"/>
            <a:ext cx="174209" cy="283089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4494BBE-CC60-97FF-3B27-1D3E88C604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1927" y="3169920"/>
            <a:ext cx="151360" cy="250825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FD0D59A-C15B-6A47-4243-951E81CB494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4953" y="3420745"/>
            <a:ext cx="174209" cy="280670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23156CDD-0A51-595E-232E-FD886A11C6B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8351" y="4292993"/>
            <a:ext cx="173576" cy="273442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007A2140-6EC4-E135-7E4B-58CD96A23CD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4071" y="4019550"/>
            <a:ext cx="174209" cy="273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583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5D6605-5C69-DF29-11DA-85D48B59B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Добавление метки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740E30E-EBE2-F1E5-66F1-0E3D706D1E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5069840" cy="3581400"/>
          </a:xfrm>
        </p:spPr>
        <p:txBody>
          <a:bodyPr/>
          <a:lstStyle/>
          <a:p>
            <a:r>
              <a:rPr lang="ru-RU" dirty="0"/>
              <a:t>После нажатия на кнопку плюса у вас откроется новое окно с формой заполнения контента. Здесь вы можете выбрать категорию метки, указать адрес метки и добавить описание. После нажатия на кнопку «Добавить маркер» при успешном добавлении вам на экране высветиться уведомление о том, что метка добавлена.</a:t>
            </a:r>
          </a:p>
        </p:txBody>
      </p:sp>
      <p:pic>
        <p:nvPicPr>
          <p:cNvPr id="7" name="Рисунок 6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20D9B2ED-5852-63F0-28CF-B13EA7AC8F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7602" y="1214120"/>
            <a:ext cx="2167128" cy="481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7006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CB4F93-9E0D-17E8-81BA-B374D45EE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Ближайший маршрут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250BDBA-5FF2-AE59-CC37-A4A7644506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5161280" cy="3581400"/>
          </a:xfrm>
        </p:spPr>
        <p:txBody>
          <a:bodyPr/>
          <a:lstStyle/>
          <a:p>
            <a:r>
              <a:rPr lang="ru-RU" dirty="0"/>
              <a:t>Для того чтобы узнать ближайший маршрут, на главной странице нажмите на кнопку со знаком карты в правом нижнем углу экрана. После нажатия у вас откроется приложение </a:t>
            </a:r>
            <a:r>
              <a:rPr lang="en-US" dirty="0"/>
              <a:t>Google Maps</a:t>
            </a:r>
            <a:r>
              <a:rPr lang="ru-RU" dirty="0"/>
              <a:t>, в котором отображается ближайший путь до метки. Также, можно выбрать, на каком транспорте (или пешком) вы будете добираться до метки.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01A422D-484F-1111-7CF1-019F68913A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0120" y="1428750"/>
            <a:ext cx="3118876" cy="430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5519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5098F5-823C-55A2-084C-7DACB1E1A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Скачать приложение и предложить идею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A4E947C-1FCC-5930-5183-E229B91CBE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того чтобы скачать приложение, перейдите по ссылке - </a:t>
            </a:r>
            <a:r>
              <a:rPr lang="en-US" dirty="0">
                <a:hlinkClick r:id="rId2"/>
              </a:rPr>
              <a:t>https://drive.google.com/file/d/1gUU_T3wBQiHgmHsoAAS76XNpKKbkByg1/view?usp=sharing</a:t>
            </a:r>
            <a:r>
              <a:rPr lang="ru-RU" dirty="0"/>
              <a:t> </a:t>
            </a:r>
          </a:p>
          <a:p>
            <a:r>
              <a:rPr lang="ru-RU" dirty="0"/>
              <a:t>Если у вас есть идеи по улучшению приложения, пишите в директ </a:t>
            </a:r>
            <a:r>
              <a:rPr lang="en-US" dirty="0"/>
              <a:t>@karim_bozzhanov - </a:t>
            </a:r>
            <a:r>
              <a:rPr lang="en-US" dirty="0">
                <a:hlinkClick r:id="rId3"/>
              </a:rPr>
              <a:t>https://www.instagram.com/karim_bozzhanov/</a:t>
            </a:r>
            <a:r>
              <a:rPr lang="ru-RU" dirty="0"/>
              <a:t>. Все ваши идею будут рассмотрены и реализованы.</a:t>
            </a:r>
          </a:p>
        </p:txBody>
      </p:sp>
    </p:spTree>
    <p:extLst>
      <p:ext uri="{BB962C8B-B14F-4D97-AF65-F5344CB8AC3E}">
        <p14:creationId xmlns:p14="http://schemas.microsoft.com/office/powerpoint/2010/main" val="2493420395"/>
      </p:ext>
    </p:extLst>
  </p:cSld>
  <p:clrMapOvr>
    <a:masterClrMapping/>
  </p:clrMapOvr>
</p:sld>
</file>

<file path=ppt/theme/theme1.xml><?xml version="1.0" encoding="utf-8"?>
<a:theme xmlns:a="http://schemas.openxmlformats.org/drawingml/2006/main" name="Уголки">
  <a:themeElements>
    <a:clrScheme name="Уголки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Уголки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Уголки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TM10001105[[fn=Уголки]]</Template>
  <TotalTime>366</TotalTime>
  <Words>667</Words>
  <Application>Microsoft Office PowerPoint</Application>
  <PresentationFormat>Широкоэкранный</PresentationFormat>
  <Paragraphs>50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3" baseType="lpstr">
      <vt:lpstr>Franklin Gothic Book</vt:lpstr>
      <vt:lpstr>Уголки</vt:lpstr>
      <vt:lpstr>«Қайда»</vt:lpstr>
      <vt:lpstr>Содержание</vt:lpstr>
      <vt:lpstr>О проекте</vt:lpstr>
      <vt:lpstr>Основные функции</vt:lpstr>
      <vt:lpstr>Плюсы приложения</vt:lpstr>
      <vt:lpstr>Инструкция</vt:lpstr>
      <vt:lpstr>Добавление метки</vt:lpstr>
      <vt:lpstr>Ближайший маршрут</vt:lpstr>
      <vt:lpstr>Скачать приложение и предложить идею</vt:lpstr>
      <vt:lpstr>Техническая информация</vt:lpstr>
      <vt:lpstr>О разработчике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«Қайда»</dc:title>
  <dc:creator>Карим Бозжанов</dc:creator>
  <cp:lastModifiedBy>Карим Бозжанов</cp:lastModifiedBy>
  <cp:revision>5</cp:revision>
  <dcterms:created xsi:type="dcterms:W3CDTF">2022-12-25T16:48:24Z</dcterms:created>
  <dcterms:modified xsi:type="dcterms:W3CDTF">2022-12-26T13:35:26Z</dcterms:modified>
</cp:coreProperties>
</file>