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3" r:id="rId3"/>
    <p:sldId id="271" r:id="rId4"/>
    <p:sldId id="272" r:id="rId5"/>
    <p:sldId id="305" r:id="rId6"/>
    <p:sldId id="28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2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35CBDE-4548-49A3-885D-9AE1EF5341E8}">
  <a:tblStyle styleId="{5935CBDE-4548-49A3-885D-9AE1EF5341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ABF906-81AB-4079-AA43-459417F2BE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>
        <p:guide pos="9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ba923a9dc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ba923a9dc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7dd5e3d84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7dd5e3d84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8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23238" y="255845"/>
            <a:ext cx="8718687" cy="4735380"/>
            <a:chOff x="223238" y="255845"/>
            <a:chExt cx="8718687" cy="4735380"/>
          </a:xfrm>
        </p:grpSpPr>
        <p:sp>
          <p:nvSpPr>
            <p:cNvPr id="11" name="Google Shape;11;p2"/>
            <p:cNvSpPr/>
            <p:nvPr/>
          </p:nvSpPr>
          <p:spPr>
            <a:xfrm>
              <a:off x="223238" y="255845"/>
              <a:ext cx="8706900" cy="47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>
              <a:off x="225425" y="539503"/>
              <a:ext cx="8716500" cy="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679214" y="552125"/>
              <a:ext cx="0" cy="443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290506" y="317726"/>
              <a:ext cx="137400" cy="13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74699" y="317726"/>
              <a:ext cx="149400" cy="1356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81541" y="317632"/>
              <a:ext cx="1374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387950" y="404050"/>
              <a:ext cx="242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48500" y="1432275"/>
            <a:ext cx="6447000" cy="17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48500" y="3358175"/>
            <a:ext cx="6447000" cy="4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300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7"/>
          <p:cNvGrpSpPr/>
          <p:nvPr/>
        </p:nvGrpSpPr>
        <p:grpSpPr>
          <a:xfrm>
            <a:off x="223238" y="255845"/>
            <a:ext cx="8718687" cy="4735380"/>
            <a:chOff x="223238" y="255845"/>
            <a:chExt cx="8718687" cy="4735380"/>
          </a:xfrm>
        </p:grpSpPr>
        <p:sp>
          <p:nvSpPr>
            <p:cNvPr id="74" name="Google Shape;74;p7"/>
            <p:cNvSpPr/>
            <p:nvPr/>
          </p:nvSpPr>
          <p:spPr>
            <a:xfrm>
              <a:off x="223238" y="255845"/>
              <a:ext cx="8706900" cy="47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7"/>
            <p:cNvCxnSpPr/>
            <p:nvPr/>
          </p:nvCxnSpPr>
          <p:spPr>
            <a:xfrm>
              <a:off x="225425" y="539503"/>
              <a:ext cx="8716500" cy="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8679214" y="552125"/>
              <a:ext cx="0" cy="443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7"/>
            <p:cNvSpPr/>
            <p:nvPr/>
          </p:nvSpPr>
          <p:spPr>
            <a:xfrm>
              <a:off x="8290506" y="317726"/>
              <a:ext cx="137400" cy="13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8474699" y="317726"/>
              <a:ext cx="149400" cy="1356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81541" y="317632"/>
              <a:ext cx="1374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7"/>
            <p:cNvCxnSpPr/>
            <p:nvPr/>
          </p:nvCxnSpPr>
          <p:spPr>
            <a:xfrm>
              <a:off x="387950" y="404050"/>
              <a:ext cx="242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13225" y="1214294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713225" y="2140151"/>
            <a:ext cx="42948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8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5"/>
          <p:cNvGrpSpPr/>
          <p:nvPr/>
        </p:nvGrpSpPr>
        <p:grpSpPr>
          <a:xfrm>
            <a:off x="223238" y="255845"/>
            <a:ext cx="8718687" cy="4735380"/>
            <a:chOff x="223238" y="255845"/>
            <a:chExt cx="8718687" cy="4735380"/>
          </a:xfrm>
        </p:grpSpPr>
        <p:sp>
          <p:nvSpPr>
            <p:cNvPr id="160" name="Google Shape;160;p15"/>
            <p:cNvSpPr/>
            <p:nvPr/>
          </p:nvSpPr>
          <p:spPr>
            <a:xfrm>
              <a:off x="223238" y="255845"/>
              <a:ext cx="8706900" cy="47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1" name="Google Shape;161;p15"/>
            <p:cNvCxnSpPr/>
            <p:nvPr/>
          </p:nvCxnSpPr>
          <p:spPr>
            <a:xfrm>
              <a:off x="225425" y="539503"/>
              <a:ext cx="8716500" cy="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8679214" y="552125"/>
              <a:ext cx="0" cy="443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5"/>
            <p:cNvSpPr/>
            <p:nvPr/>
          </p:nvSpPr>
          <p:spPr>
            <a:xfrm>
              <a:off x="8290506" y="317726"/>
              <a:ext cx="137400" cy="13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474699" y="317726"/>
              <a:ext cx="149400" cy="1356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681541" y="317632"/>
              <a:ext cx="1374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15"/>
            <p:cNvCxnSpPr/>
            <p:nvPr/>
          </p:nvCxnSpPr>
          <p:spPr>
            <a:xfrm>
              <a:off x="387950" y="404050"/>
              <a:ext cx="242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20000" y="1197613"/>
            <a:ext cx="31812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720000" y="2829588"/>
            <a:ext cx="318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>
            <a:spLocks noGrp="1"/>
          </p:cNvSpPr>
          <p:nvPr>
            <p:ph type="pic" idx="2"/>
          </p:nvPr>
        </p:nvSpPr>
        <p:spPr>
          <a:xfrm>
            <a:off x="4239450" y="690300"/>
            <a:ext cx="4191300" cy="376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3000000" algn="bl" rotWithShape="0">
              <a:schemeClr val="dk1">
                <a:alpha val="70000"/>
              </a:scheme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8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0"/>
          <p:cNvGrpSpPr/>
          <p:nvPr/>
        </p:nvGrpSpPr>
        <p:grpSpPr>
          <a:xfrm>
            <a:off x="223238" y="255845"/>
            <a:ext cx="8718687" cy="4735380"/>
            <a:chOff x="223238" y="255845"/>
            <a:chExt cx="8718687" cy="4735380"/>
          </a:xfrm>
        </p:grpSpPr>
        <p:sp>
          <p:nvSpPr>
            <p:cNvPr id="207" name="Google Shape;207;p20"/>
            <p:cNvSpPr/>
            <p:nvPr/>
          </p:nvSpPr>
          <p:spPr>
            <a:xfrm>
              <a:off x="223238" y="255845"/>
              <a:ext cx="8706900" cy="47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20"/>
            <p:cNvCxnSpPr/>
            <p:nvPr/>
          </p:nvCxnSpPr>
          <p:spPr>
            <a:xfrm>
              <a:off x="225425" y="539503"/>
              <a:ext cx="8716500" cy="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0"/>
            <p:cNvCxnSpPr/>
            <p:nvPr/>
          </p:nvCxnSpPr>
          <p:spPr>
            <a:xfrm>
              <a:off x="8679214" y="552125"/>
              <a:ext cx="0" cy="443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0" name="Google Shape;210;p20"/>
            <p:cNvSpPr/>
            <p:nvPr/>
          </p:nvSpPr>
          <p:spPr>
            <a:xfrm>
              <a:off x="8290506" y="317726"/>
              <a:ext cx="137400" cy="13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8474699" y="317726"/>
              <a:ext cx="149400" cy="1356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8681541" y="317632"/>
              <a:ext cx="1374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" name="Google Shape;213;p20"/>
            <p:cNvCxnSpPr/>
            <p:nvPr/>
          </p:nvCxnSpPr>
          <p:spPr>
            <a:xfrm>
              <a:off x="387950" y="404050"/>
              <a:ext cx="242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724638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8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1"/>
          <p:cNvGrpSpPr/>
          <p:nvPr/>
        </p:nvGrpSpPr>
        <p:grpSpPr>
          <a:xfrm>
            <a:off x="223238" y="255845"/>
            <a:ext cx="8718687" cy="4735380"/>
            <a:chOff x="223238" y="255845"/>
            <a:chExt cx="8718687" cy="4735380"/>
          </a:xfrm>
        </p:grpSpPr>
        <p:sp>
          <p:nvSpPr>
            <p:cNvPr id="219" name="Google Shape;219;p21"/>
            <p:cNvSpPr/>
            <p:nvPr/>
          </p:nvSpPr>
          <p:spPr>
            <a:xfrm>
              <a:off x="223238" y="255845"/>
              <a:ext cx="8706900" cy="47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1"/>
            <p:cNvCxnSpPr/>
            <p:nvPr/>
          </p:nvCxnSpPr>
          <p:spPr>
            <a:xfrm>
              <a:off x="225425" y="539503"/>
              <a:ext cx="8716500" cy="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1"/>
            <p:cNvCxnSpPr/>
            <p:nvPr/>
          </p:nvCxnSpPr>
          <p:spPr>
            <a:xfrm>
              <a:off x="8679214" y="552125"/>
              <a:ext cx="0" cy="443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21"/>
            <p:cNvSpPr/>
            <p:nvPr/>
          </p:nvSpPr>
          <p:spPr>
            <a:xfrm>
              <a:off x="8290506" y="317726"/>
              <a:ext cx="137400" cy="13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8474699" y="317726"/>
              <a:ext cx="149400" cy="1356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8681541" y="317632"/>
              <a:ext cx="1374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21"/>
            <p:cNvCxnSpPr/>
            <p:nvPr/>
          </p:nvCxnSpPr>
          <p:spPr>
            <a:xfrm>
              <a:off x="387950" y="404050"/>
              <a:ext cx="242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952455" y="3144475"/>
            <a:ext cx="2715300" cy="1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2"/>
          </p:nvPr>
        </p:nvSpPr>
        <p:spPr>
          <a:xfrm>
            <a:off x="1476225" y="3144475"/>
            <a:ext cx="2715300" cy="1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3"/>
          </p:nvPr>
        </p:nvSpPr>
        <p:spPr>
          <a:xfrm>
            <a:off x="1476226" y="2656850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4"/>
          </p:nvPr>
        </p:nvSpPr>
        <p:spPr>
          <a:xfrm>
            <a:off x="4952464" y="2656850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8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28"/>
          <p:cNvGrpSpPr/>
          <p:nvPr/>
        </p:nvGrpSpPr>
        <p:grpSpPr>
          <a:xfrm>
            <a:off x="223238" y="255845"/>
            <a:ext cx="8718687" cy="4728600"/>
            <a:chOff x="223238" y="255845"/>
            <a:chExt cx="8718687" cy="4728600"/>
          </a:xfrm>
        </p:grpSpPr>
        <p:sp>
          <p:nvSpPr>
            <p:cNvPr id="339" name="Google Shape;339;p28"/>
            <p:cNvSpPr/>
            <p:nvPr/>
          </p:nvSpPr>
          <p:spPr>
            <a:xfrm>
              <a:off x="223238" y="255845"/>
              <a:ext cx="8706900" cy="4728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" name="Google Shape;340;p28"/>
            <p:cNvCxnSpPr/>
            <p:nvPr/>
          </p:nvCxnSpPr>
          <p:spPr>
            <a:xfrm>
              <a:off x="225425" y="539503"/>
              <a:ext cx="8716500" cy="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1" name="Google Shape;341;p28"/>
            <p:cNvSpPr/>
            <p:nvPr/>
          </p:nvSpPr>
          <p:spPr>
            <a:xfrm>
              <a:off x="346156" y="336401"/>
              <a:ext cx="137400" cy="13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30349" y="336401"/>
              <a:ext cx="149400" cy="1356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37191" y="336307"/>
              <a:ext cx="1374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4" name="Google Shape;344;p28"/>
            <p:cNvCxnSpPr/>
            <p:nvPr/>
          </p:nvCxnSpPr>
          <p:spPr>
            <a:xfrm>
              <a:off x="2733388" y="4780700"/>
              <a:ext cx="369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8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9"/>
          <p:cNvGrpSpPr/>
          <p:nvPr/>
        </p:nvGrpSpPr>
        <p:grpSpPr>
          <a:xfrm>
            <a:off x="223238" y="255845"/>
            <a:ext cx="8718687" cy="4729055"/>
            <a:chOff x="223238" y="255845"/>
            <a:chExt cx="8718687" cy="4729055"/>
          </a:xfrm>
        </p:grpSpPr>
        <p:sp>
          <p:nvSpPr>
            <p:cNvPr id="348" name="Google Shape;348;p29"/>
            <p:cNvSpPr/>
            <p:nvPr/>
          </p:nvSpPr>
          <p:spPr>
            <a:xfrm>
              <a:off x="223238" y="255845"/>
              <a:ext cx="8706900" cy="472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76200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9" name="Google Shape;349;p29"/>
            <p:cNvCxnSpPr/>
            <p:nvPr/>
          </p:nvCxnSpPr>
          <p:spPr>
            <a:xfrm>
              <a:off x="225425" y="539503"/>
              <a:ext cx="8716500" cy="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29"/>
            <p:cNvCxnSpPr/>
            <p:nvPr/>
          </p:nvCxnSpPr>
          <p:spPr>
            <a:xfrm>
              <a:off x="571189" y="545800"/>
              <a:ext cx="0" cy="443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1" name="Google Shape;351;p29"/>
            <p:cNvSpPr/>
            <p:nvPr/>
          </p:nvSpPr>
          <p:spPr>
            <a:xfrm>
              <a:off x="8290506" y="317726"/>
              <a:ext cx="137400" cy="13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8474699" y="317726"/>
              <a:ext cx="149400" cy="1356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8681541" y="317632"/>
              <a:ext cx="1374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30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4" name="Google Shape;354;p29"/>
            <p:cNvCxnSpPr/>
            <p:nvPr/>
          </p:nvCxnSpPr>
          <p:spPr>
            <a:xfrm>
              <a:off x="387950" y="404050"/>
              <a:ext cx="242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  <p:cxnSp>
        <p:nvCxnSpPr>
          <p:cNvPr id="355" name="Google Shape;355;p29"/>
          <p:cNvCxnSpPr/>
          <p:nvPr/>
        </p:nvCxnSpPr>
        <p:spPr>
          <a:xfrm rot="10800000" flipH="1">
            <a:off x="378575" y="1297800"/>
            <a:ext cx="14400" cy="289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Giga"/>
              <a:buNone/>
              <a:defRPr sz="2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66" r:id="rId5"/>
    <p:sldLayoutId id="2147483667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ctrTitle"/>
          </p:nvPr>
        </p:nvSpPr>
        <p:spPr>
          <a:xfrm>
            <a:off x="1290303" y="1526575"/>
            <a:ext cx="6447000" cy="1174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 smtClean="0"/>
              <a:t>Cheburnet</a:t>
            </a:r>
            <a:r>
              <a:rPr lang="en" sz="2750" b="1" dirty="0" smtClean="0"/>
              <a:t> </a:t>
            </a:r>
            <a:r>
              <a:rPr lang="ru-RU" sz="3200" dirty="0" smtClean="0"/>
              <a:t>или закрытая сеть</a:t>
            </a:r>
            <a:endParaRPr dirty="0"/>
          </a:p>
        </p:txBody>
      </p:sp>
      <p:sp>
        <p:nvSpPr>
          <p:cNvPr id="367" name="Google Shape;367;p33"/>
          <p:cNvSpPr txBox="1">
            <a:spLocks noGrp="1"/>
          </p:cNvSpPr>
          <p:nvPr>
            <p:ph type="subTitle" idx="1"/>
          </p:nvPr>
        </p:nvSpPr>
        <p:spPr>
          <a:xfrm>
            <a:off x="1290303" y="2701345"/>
            <a:ext cx="64470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Чат-приложение</a:t>
            </a:r>
            <a:endParaRPr dirty="0"/>
          </a:p>
        </p:txBody>
      </p:sp>
      <p:sp>
        <p:nvSpPr>
          <p:cNvPr id="368" name="Google Shape;368;p33"/>
          <p:cNvSpPr/>
          <p:nvPr/>
        </p:nvSpPr>
        <p:spPr>
          <a:xfrm>
            <a:off x="8650714" y="730975"/>
            <a:ext cx="57000" cy="795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300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9839;p76"/>
          <p:cNvGrpSpPr/>
          <p:nvPr/>
        </p:nvGrpSpPr>
        <p:grpSpPr>
          <a:xfrm>
            <a:off x="4105163" y="3275275"/>
            <a:ext cx="672783" cy="680022"/>
            <a:chOff x="1745217" y="1515471"/>
            <a:chExt cx="343269" cy="342505"/>
          </a:xfrm>
        </p:grpSpPr>
        <p:sp>
          <p:nvSpPr>
            <p:cNvPr id="6" name="Google Shape;9840;p76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41;p76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42;p76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43;p76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0"/>
          <p:cNvSpPr txBox="1">
            <a:spLocks noGrp="1"/>
          </p:cNvSpPr>
          <p:nvPr>
            <p:ph type="title"/>
          </p:nvPr>
        </p:nvSpPr>
        <p:spPr>
          <a:xfrm>
            <a:off x="713225" y="1214294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</a:t>
            </a:r>
            <a:r>
              <a:rPr lang="ru-RU" dirty="0" smtClean="0"/>
              <a:t>о проект</a:t>
            </a:r>
            <a:endParaRPr dirty="0"/>
          </a:p>
        </p:txBody>
      </p:sp>
      <p:sp>
        <p:nvSpPr>
          <p:cNvPr id="516" name="Google Shape;516;p40"/>
          <p:cNvSpPr txBox="1">
            <a:spLocks noGrp="1"/>
          </p:cNvSpPr>
          <p:nvPr>
            <p:ph type="subTitle" idx="1"/>
          </p:nvPr>
        </p:nvSpPr>
        <p:spPr>
          <a:xfrm>
            <a:off x="713225" y="2140151"/>
            <a:ext cx="42948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 проекте был реализован основной принцип взаимодействий с пользователем </a:t>
            </a:r>
            <a:r>
              <a:rPr lang="en-US" dirty="0" smtClean="0"/>
              <a:t>CRUD</a:t>
            </a:r>
            <a:r>
              <a:rPr lang="en" dirty="0" smtClean="0"/>
              <a:t>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Create – </a:t>
            </a:r>
            <a:r>
              <a:rPr lang="ru-RU" dirty="0" smtClean="0"/>
              <a:t>создание аккаунтов и сообщений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Read</a:t>
            </a:r>
            <a:r>
              <a:rPr lang="ru-RU" dirty="0" smtClean="0"/>
              <a:t> – отображение сообщений между пользователей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Update</a:t>
            </a:r>
            <a:r>
              <a:rPr lang="ru-RU" dirty="0" smtClean="0"/>
              <a:t> – обновление данных пользователя</a:t>
            </a:r>
            <a:r>
              <a:rPr lang="en-US" dirty="0" smtClean="0"/>
              <a:t> </a:t>
            </a:r>
            <a:r>
              <a:rPr lang="ru-RU" dirty="0" smtClean="0"/>
              <a:t>(изменение имени и профильной картинки)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Delete – </a:t>
            </a:r>
            <a:r>
              <a:rPr lang="ru-RU" dirty="0" smtClean="0"/>
              <a:t>Удаление аккаунта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P.S. </a:t>
            </a:r>
            <a:r>
              <a:rPr lang="ru-RU" dirty="0" smtClean="0"/>
              <a:t>Планировалось добавить те же взаимодействия над сообщениями</a:t>
            </a:r>
            <a:endParaRPr dirty="0"/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12795" r="-1504" b="5973"/>
          <a:stretch/>
        </p:blipFill>
        <p:spPr>
          <a:xfrm>
            <a:off x="5848865" y="749644"/>
            <a:ext cx="2187980" cy="39212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3000000" algn="bl" rotWithShape="0">
              <a:schemeClr val="dk1">
                <a:alpha val="70000"/>
              </a:schemeClr>
            </a:outerShdw>
          </a:effectLst>
        </p:spPr>
      </p:pic>
      <p:cxnSp>
        <p:nvCxnSpPr>
          <p:cNvPr id="518" name="Google Shape;518;p40"/>
          <p:cNvCxnSpPr/>
          <p:nvPr/>
        </p:nvCxnSpPr>
        <p:spPr>
          <a:xfrm rot="10800000">
            <a:off x="713100" y="1963575"/>
            <a:ext cx="42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19" name="Google Shape;519;p40"/>
          <p:cNvSpPr/>
          <p:nvPr/>
        </p:nvSpPr>
        <p:spPr>
          <a:xfrm>
            <a:off x="8650714" y="1468850"/>
            <a:ext cx="57000" cy="795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300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9181;p75"/>
          <p:cNvGrpSpPr/>
          <p:nvPr/>
        </p:nvGrpSpPr>
        <p:grpSpPr>
          <a:xfrm>
            <a:off x="2661227" y="1147882"/>
            <a:ext cx="386773" cy="641935"/>
            <a:chOff x="2656082" y="2287427"/>
            <a:chExt cx="207582" cy="359594"/>
          </a:xfrm>
        </p:grpSpPr>
        <p:sp>
          <p:nvSpPr>
            <p:cNvPr id="8" name="Google Shape;9182;p75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83;p75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84;p75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85;p75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430;p75"/>
          <p:cNvGrpSpPr/>
          <p:nvPr/>
        </p:nvGrpSpPr>
        <p:grpSpPr>
          <a:xfrm>
            <a:off x="2704495" y="1309653"/>
            <a:ext cx="298816" cy="290248"/>
            <a:chOff x="2496894" y="3680964"/>
            <a:chExt cx="357720" cy="355148"/>
          </a:xfrm>
        </p:grpSpPr>
        <p:sp>
          <p:nvSpPr>
            <p:cNvPr id="13" name="Google Shape;9431;p75"/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32;p75"/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33;p75"/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34;p75"/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35;p75"/>
            <p:cNvSpPr/>
            <p:nvPr/>
          </p:nvSpPr>
          <p:spPr>
            <a:xfrm>
              <a:off x="2569867" y="3875336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2677;p81"/>
          <p:cNvGrpSpPr/>
          <p:nvPr/>
        </p:nvGrpSpPr>
        <p:grpSpPr>
          <a:xfrm>
            <a:off x="394984" y="4060212"/>
            <a:ext cx="853560" cy="802752"/>
            <a:chOff x="849016" y="2903255"/>
            <a:chExt cx="356655" cy="335425"/>
          </a:xfrm>
        </p:grpSpPr>
        <p:sp>
          <p:nvSpPr>
            <p:cNvPr id="7" name="Google Shape;12678;p81"/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79;p81"/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80;p81"/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81;p81"/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82;p81"/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83;p81"/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84;p81"/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85;p81"/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86;p81"/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87;p81"/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88;p81"/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6" name="Google Shape;696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" b="5162"/>
          <a:stretch/>
        </p:blipFill>
        <p:spPr>
          <a:xfrm>
            <a:off x="5488459" y="823784"/>
            <a:ext cx="1693305" cy="3435178"/>
          </a:xfrm>
          <a:prstGeom prst="rect">
            <a:avLst/>
          </a:prstGeom>
        </p:spPr>
      </p:pic>
      <p:sp>
        <p:nvSpPr>
          <p:cNvPr id="697" name="Google Shape;697;p48"/>
          <p:cNvSpPr txBox="1">
            <a:spLocks noGrp="1"/>
          </p:cNvSpPr>
          <p:nvPr>
            <p:ph type="title"/>
          </p:nvPr>
        </p:nvSpPr>
        <p:spPr>
          <a:xfrm>
            <a:off x="720000" y="1197613"/>
            <a:ext cx="31812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БД приложения присутствуют все пользователи</a:t>
            </a:r>
            <a:endParaRPr dirty="0"/>
          </a:p>
        </p:txBody>
      </p:sp>
      <p:sp>
        <p:nvSpPr>
          <p:cNvPr id="698" name="Google Shape;698;p48"/>
          <p:cNvSpPr txBox="1">
            <a:spLocks noGrp="1"/>
          </p:cNvSpPr>
          <p:nvPr>
            <p:ph type="subTitle" idx="1"/>
          </p:nvPr>
        </p:nvSpPr>
        <p:spPr>
          <a:xfrm>
            <a:off x="720000" y="2829588"/>
            <a:ext cx="318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u-RU" dirty="0" smtClean="0"/>
              <a:t>Все пользователи которые </a:t>
            </a:r>
            <a:r>
              <a:rPr lang="ru-RU" dirty="0"/>
              <a:t>были </a:t>
            </a:r>
            <a:r>
              <a:rPr lang="ru-RU" dirty="0" smtClean="0"/>
              <a:t>зарегистрированы и преждевременно добавлены в белый лист.</a:t>
            </a:r>
            <a:r>
              <a:rPr lang="ru-RU" dirty="0"/>
              <a:t> </a:t>
            </a:r>
            <a:r>
              <a:rPr lang="ru-RU" dirty="0" smtClean="0"/>
              <a:t>Получилась некая закрытая сеть между друзьями</a:t>
            </a:r>
          </a:p>
        </p:txBody>
      </p:sp>
      <p:sp>
        <p:nvSpPr>
          <p:cNvPr id="699" name="Google Shape;699;p48"/>
          <p:cNvSpPr/>
          <p:nvPr/>
        </p:nvSpPr>
        <p:spPr>
          <a:xfrm>
            <a:off x="8650714" y="2453150"/>
            <a:ext cx="57000" cy="795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300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8414;p73"/>
          <p:cNvGrpSpPr/>
          <p:nvPr/>
        </p:nvGrpSpPr>
        <p:grpSpPr>
          <a:xfrm>
            <a:off x="1645084" y="3681912"/>
            <a:ext cx="1988948" cy="1905734"/>
            <a:chOff x="2657744" y="2337745"/>
            <a:chExt cx="832987" cy="798137"/>
          </a:xfrm>
        </p:grpSpPr>
        <p:sp>
          <p:nvSpPr>
            <p:cNvPr id="48" name="Google Shape;8415;p73"/>
            <p:cNvSpPr/>
            <p:nvPr/>
          </p:nvSpPr>
          <p:spPr>
            <a:xfrm>
              <a:off x="2812050" y="2337745"/>
              <a:ext cx="516050" cy="266400"/>
            </a:xfrm>
            <a:custGeom>
              <a:avLst/>
              <a:gdLst/>
              <a:ahLst/>
              <a:cxnLst/>
              <a:rect l="l" t="t" r="r" b="b"/>
              <a:pathLst>
                <a:path w="20642" h="10656" extrusionOk="0">
                  <a:moveTo>
                    <a:pt x="10321" y="0"/>
                  </a:moveTo>
                  <a:cubicBezTo>
                    <a:pt x="4630" y="0"/>
                    <a:pt x="1" y="4630"/>
                    <a:pt x="1" y="10321"/>
                  </a:cubicBezTo>
                  <a:cubicBezTo>
                    <a:pt x="1" y="10385"/>
                    <a:pt x="2" y="10450"/>
                    <a:pt x="4" y="10514"/>
                  </a:cubicBezTo>
                  <a:cubicBezTo>
                    <a:pt x="1580" y="9686"/>
                    <a:pt x="3307" y="9273"/>
                    <a:pt x="5033" y="9273"/>
                  </a:cubicBezTo>
                  <a:cubicBezTo>
                    <a:pt x="6858" y="9273"/>
                    <a:pt x="8681" y="9735"/>
                    <a:pt x="10321" y="10655"/>
                  </a:cubicBezTo>
                  <a:cubicBezTo>
                    <a:pt x="11962" y="9735"/>
                    <a:pt x="13786" y="9273"/>
                    <a:pt x="15610" y="9273"/>
                  </a:cubicBezTo>
                  <a:cubicBezTo>
                    <a:pt x="17337" y="9273"/>
                    <a:pt x="19065" y="9686"/>
                    <a:pt x="20640" y="10514"/>
                  </a:cubicBezTo>
                  <a:cubicBezTo>
                    <a:pt x="20640" y="10450"/>
                    <a:pt x="20642" y="10385"/>
                    <a:pt x="20642" y="10321"/>
                  </a:cubicBezTo>
                  <a:cubicBezTo>
                    <a:pt x="20642" y="4630"/>
                    <a:pt x="16012" y="0"/>
                    <a:pt x="103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16;p73"/>
            <p:cNvSpPr/>
            <p:nvPr/>
          </p:nvSpPr>
          <p:spPr>
            <a:xfrm>
              <a:off x="3113181" y="2645625"/>
              <a:ext cx="377550" cy="476425"/>
            </a:xfrm>
            <a:custGeom>
              <a:avLst/>
              <a:gdLst/>
              <a:ahLst/>
              <a:cxnLst/>
              <a:rect l="l" t="t" r="r" b="b"/>
              <a:pathLst>
                <a:path w="15102" h="19057" extrusionOk="0">
                  <a:moveTo>
                    <a:pt x="10272" y="0"/>
                  </a:moveTo>
                  <a:cubicBezTo>
                    <a:pt x="9934" y="3512"/>
                    <a:pt x="7912" y="6539"/>
                    <a:pt x="5024" y="8262"/>
                  </a:cubicBezTo>
                  <a:cubicBezTo>
                    <a:pt x="5031" y="8418"/>
                    <a:pt x="5036" y="8577"/>
                    <a:pt x="5036" y="8736"/>
                  </a:cubicBezTo>
                  <a:cubicBezTo>
                    <a:pt x="5036" y="12577"/>
                    <a:pt x="3024" y="15957"/>
                    <a:pt x="1" y="17879"/>
                  </a:cubicBezTo>
                  <a:cubicBezTo>
                    <a:pt x="1471" y="18653"/>
                    <a:pt x="3109" y="19056"/>
                    <a:pt x="4771" y="19056"/>
                  </a:cubicBezTo>
                  <a:cubicBezTo>
                    <a:pt x="4774" y="19056"/>
                    <a:pt x="4778" y="19056"/>
                    <a:pt x="4781" y="19056"/>
                  </a:cubicBezTo>
                  <a:cubicBezTo>
                    <a:pt x="10472" y="19056"/>
                    <a:pt x="15102" y="14427"/>
                    <a:pt x="15102" y="8736"/>
                  </a:cubicBezTo>
                  <a:cubicBezTo>
                    <a:pt x="15102" y="5062"/>
                    <a:pt x="13170" y="1831"/>
                    <a:pt x="102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17;p73"/>
            <p:cNvSpPr/>
            <p:nvPr/>
          </p:nvSpPr>
          <p:spPr>
            <a:xfrm>
              <a:off x="3082750" y="2605975"/>
              <a:ext cx="244675" cy="231900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4781" y="1"/>
                  </a:moveTo>
                  <a:cubicBezTo>
                    <a:pt x="3141" y="1"/>
                    <a:pt x="1499" y="393"/>
                    <a:pt x="1" y="1178"/>
                  </a:cubicBezTo>
                  <a:cubicBezTo>
                    <a:pt x="2747" y="2923"/>
                    <a:pt x="4656" y="5871"/>
                    <a:pt x="4984" y="9276"/>
                  </a:cubicBezTo>
                  <a:cubicBezTo>
                    <a:pt x="7683" y="7574"/>
                    <a:pt x="9542" y="4656"/>
                    <a:pt x="9787" y="1300"/>
                  </a:cubicBezTo>
                  <a:cubicBezTo>
                    <a:pt x="8232" y="434"/>
                    <a:pt x="6507" y="1"/>
                    <a:pt x="478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18;p73"/>
            <p:cNvSpPr/>
            <p:nvPr/>
          </p:nvSpPr>
          <p:spPr>
            <a:xfrm>
              <a:off x="2657744" y="2659457"/>
              <a:ext cx="377575" cy="476425"/>
            </a:xfrm>
            <a:custGeom>
              <a:avLst/>
              <a:gdLst/>
              <a:ahLst/>
              <a:cxnLst/>
              <a:rect l="l" t="t" r="r" b="b"/>
              <a:pathLst>
                <a:path w="15103" h="19057" extrusionOk="0">
                  <a:moveTo>
                    <a:pt x="4831" y="0"/>
                  </a:moveTo>
                  <a:cubicBezTo>
                    <a:pt x="1931" y="1831"/>
                    <a:pt x="0" y="5062"/>
                    <a:pt x="0" y="8736"/>
                  </a:cubicBezTo>
                  <a:cubicBezTo>
                    <a:pt x="0" y="14427"/>
                    <a:pt x="4631" y="19056"/>
                    <a:pt x="10321" y="19056"/>
                  </a:cubicBezTo>
                  <a:cubicBezTo>
                    <a:pt x="10324" y="19056"/>
                    <a:pt x="10327" y="19056"/>
                    <a:pt x="10331" y="19056"/>
                  </a:cubicBezTo>
                  <a:cubicBezTo>
                    <a:pt x="11993" y="19056"/>
                    <a:pt x="13630" y="18653"/>
                    <a:pt x="15102" y="17879"/>
                  </a:cubicBezTo>
                  <a:cubicBezTo>
                    <a:pt x="12077" y="15957"/>
                    <a:pt x="10068" y="12577"/>
                    <a:pt x="10068" y="8736"/>
                  </a:cubicBezTo>
                  <a:cubicBezTo>
                    <a:pt x="10068" y="8577"/>
                    <a:pt x="10071" y="8418"/>
                    <a:pt x="10079" y="8262"/>
                  </a:cubicBezTo>
                  <a:cubicBezTo>
                    <a:pt x="7192" y="6540"/>
                    <a:pt x="5169" y="3512"/>
                    <a:pt x="483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19;p73"/>
            <p:cNvSpPr/>
            <p:nvPr/>
          </p:nvSpPr>
          <p:spPr>
            <a:xfrm>
              <a:off x="2812775" y="2605975"/>
              <a:ext cx="244675" cy="231900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5005" y="1"/>
                  </a:moveTo>
                  <a:cubicBezTo>
                    <a:pt x="3280" y="1"/>
                    <a:pt x="1555" y="434"/>
                    <a:pt x="1" y="1300"/>
                  </a:cubicBezTo>
                  <a:cubicBezTo>
                    <a:pt x="246" y="4658"/>
                    <a:pt x="2103" y="7574"/>
                    <a:pt x="4801" y="9276"/>
                  </a:cubicBezTo>
                  <a:cubicBezTo>
                    <a:pt x="5130" y="5871"/>
                    <a:pt x="7040" y="2923"/>
                    <a:pt x="9786" y="1178"/>
                  </a:cubicBezTo>
                  <a:cubicBezTo>
                    <a:pt x="8288" y="393"/>
                    <a:pt x="6646" y="1"/>
                    <a:pt x="50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20;p73"/>
            <p:cNvSpPr/>
            <p:nvPr/>
          </p:nvSpPr>
          <p:spPr>
            <a:xfrm>
              <a:off x="2944250" y="2859150"/>
              <a:ext cx="251675" cy="226375"/>
            </a:xfrm>
            <a:custGeom>
              <a:avLst/>
              <a:gdLst/>
              <a:ahLst/>
              <a:cxnLst/>
              <a:rect l="l" t="t" r="r" b="b"/>
              <a:pathLst>
                <a:path w="10067" h="9055" extrusionOk="0">
                  <a:moveTo>
                    <a:pt x="4" y="1"/>
                  </a:moveTo>
                  <a:cubicBezTo>
                    <a:pt x="2" y="65"/>
                    <a:pt x="0" y="130"/>
                    <a:pt x="0" y="195"/>
                  </a:cubicBezTo>
                  <a:cubicBezTo>
                    <a:pt x="0" y="3954"/>
                    <a:pt x="2023" y="7250"/>
                    <a:pt x="5033" y="9055"/>
                  </a:cubicBezTo>
                  <a:cubicBezTo>
                    <a:pt x="8045" y="7250"/>
                    <a:pt x="10066" y="3954"/>
                    <a:pt x="10066" y="195"/>
                  </a:cubicBezTo>
                  <a:cubicBezTo>
                    <a:pt x="10066" y="130"/>
                    <a:pt x="10066" y="65"/>
                    <a:pt x="10065" y="1"/>
                  </a:cubicBezTo>
                  <a:cubicBezTo>
                    <a:pt x="8490" y="829"/>
                    <a:pt x="6762" y="1243"/>
                    <a:pt x="5034" y="1243"/>
                  </a:cubicBezTo>
                  <a:cubicBezTo>
                    <a:pt x="3306" y="1243"/>
                    <a:pt x="1578" y="829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9"/>
          <p:cNvSpPr txBox="1">
            <a:spLocks noGrp="1"/>
          </p:cNvSpPr>
          <p:nvPr>
            <p:ph type="subTitle" idx="2"/>
          </p:nvPr>
        </p:nvSpPr>
        <p:spPr>
          <a:xfrm>
            <a:off x="3041415" y="3208778"/>
            <a:ext cx="2715300" cy="1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Проект затеивался как иллюстрация моих навыков как разработчика.</a:t>
            </a:r>
          </a:p>
        </p:txBody>
      </p:sp>
      <p:sp>
        <p:nvSpPr>
          <p:cNvPr id="707" name="Google Shape;707;p49"/>
          <p:cNvSpPr txBox="1">
            <a:spLocks noGrp="1"/>
          </p:cNvSpPr>
          <p:nvPr>
            <p:ph type="subTitle" idx="3"/>
          </p:nvPr>
        </p:nvSpPr>
        <p:spPr>
          <a:xfrm>
            <a:off x="3041416" y="2721153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Смысл</a:t>
            </a:r>
            <a:endParaRPr dirty="0"/>
          </a:p>
        </p:txBody>
      </p:sp>
      <p:sp>
        <p:nvSpPr>
          <p:cNvPr id="746" name="Google Shape;746;p49"/>
          <p:cNvSpPr/>
          <p:nvPr/>
        </p:nvSpPr>
        <p:spPr>
          <a:xfrm>
            <a:off x="8650714" y="2699225"/>
            <a:ext cx="57000" cy="795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300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9450;p75"/>
          <p:cNvGrpSpPr/>
          <p:nvPr/>
        </p:nvGrpSpPr>
        <p:grpSpPr>
          <a:xfrm>
            <a:off x="3631381" y="1184140"/>
            <a:ext cx="1535367" cy="1537013"/>
            <a:chOff x="4673540" y="3680297"/>
            <a:chExt cx="355434" cy="355815"/>
          </a:xfrm>
        </p:grpSpPr>
        <p:sp>
          <p:nvSpPr>
            <p:cNvPr id="55" name="Google Shape;9451;p75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6" name="Google Shape;9452;p75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7" name="Google Shape;9453;p75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111" y="886586"/>
            <a:ext cx="7704000" cy="572700"/>
          </a:xfrm>
        </p:spPr>
        <p:txBody>
          <a:bodyPr/>
          <a:lstStyle/>
          <a:p>
            <a:r>
              <a:rPr lang="en-US" smtClean="0"/>
              <a:t>| Roadmap</a:t>
            </a:r>
            <a:endParaRPr lang="en-US" dirty="0"/>
          </a:p>
        </p:txBody>
      </p:sp>
      <p:grpSp>
        <p:nvGrpSpPr>
          <p:cNvPr id="7" name="Google Shape;1247;p62"/>
          <p:cNvGrpSpPr/>
          <p:nvPr/>
        </p:nvGrpSpPr>
        <p:grpSpPr>
          <a:xfrm>
            <a:off x="580652" y="649961"/>
            <a:ext cx="976299" cy="953773"/>
            <a:chOff x="6100003" y="3188313"/>
            <a:chExt cx="420921" cy="411209"/>
          </a:xfrm>
        </p:grpSpPr>
        <p:sp>
          <p:nvSpPr>
            <p:cNvPr id="8" name="Google Shape;1248;p62"/>
            <p:cNvSpPr/>
            <p:nvPr/>
          </p:nvSpPr>
          <p:spPr>
            <a:xfrm>
              <a:off x="6352555" y="3479847"/>
              <a:ext cx="13247" cy="13247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9;p62"/>
            <p:cNvSpPr/>
            <p:nvPr/>
          </p:nvSpPr>
          <p:spPr>
            <a:xfrm>
              <a:off x="6405366" y="3479847"/>
              <a:ext cx="13247" cy="13247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0;p62"/>
            <p:cNvSpPr/>
            <p:nvPr/>
          </p:nvSpPr>
          <p:spPr>
            <a:xfrm>
              <a:off x="6378961" y="3479847"/>
              <a:ext cx="13247" cy="13247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1;p62"/>
            <p:cNvSpPr/>
            <p:nvPr/>
          </p:nvSpPr>
          <p:spPr>
            <a:xfrm>
              <a:off x="6100003" y="3188313"/>
              <a:ext cx="420921" cy="411209"/>
            </a:xfrm>
            <a:custGeom>
              <a:avLst/>
              <a:gdLst/>
              <a:ahLst/>
              <a:cxnLst/>
              <a:rect l="l" t="t" r="r" b="b"/>
              <a:pathLst>
                <a:path w="9405" h="9188" extrusionOk="0">
                  <a:moveTo>
                    <a:pt x="6676" y="1480"/>
                  </a:moveTo>
                  <a:cubicBezTo>
                    <a:pt x="6749" y="1480"/>
                    <a:pt x="6823" y="1535"/>
                    <a:pt x="6823" y="1628"/>
                  </a:cubicBezTo>
                  <a:lnTo>
                    <a:pt x="6823" y="1775"/>
                  </a:lnTo>
                  <a:lnTo>
                    <a:pt x="6676" y="1775"/>
                  </a:lnTo>
                  <a:cubicBezTo>
                    <a:pt x="6491" y="1757"/>
                    <a:pt x="6491" y="1498"/>
                    <a:pt x="6676" y="1480"/>
                  </a:cubicBezTo>
                  <a:close/>
                  <a:moveTo>
                    <a:pt x="7760" y="1549"/>
                  </a:moveTo>
                  <a:cubicBezTo>
                    <a:pt x="7856" y="1549"/>
                    <a:pt x="8039" y="1775"/>
                    <a:pt x="7856" y="1775"/>
                  </a:cubicBezTo>
                  <a:lnTo>
                    <a:pt x="7708" y="1775"/>
                  </a:lnTo>
                  <a:lnTo>
                    <a:pt x="7708" y="1628"/>
                  </a:lnTo>
                  <a:cubicBezTo>
                    <a:pt x="7708" y="1571"/>
                    <a:pt x="7730" y="1549"/>
                    <a:pt x="7760" y="1549"/>
                  </a:cubicBezTo>
                  <a:close/>
                  <a:moveTo>
                    <a:pt x="5385" y="2365"/>
                  </a:moveTo>
                  <a:cubicBezTo>
                    <a:pt x="5477" y="2697"/>
                    <a:pt x="5643" y="3011"/>
                    <a:pt x="5883" y="3250"/>
                  </a:cubicBezTo>
                  <a:lnTo>
                    <a:pt x="885" y="3250"/>
                  </a:lnTo>
                  <a:lnTo>
                    <a:pt x="885" y="2365"/>
                  </a:lnTo>
                  <a:close/>
                  <a:moveTo>
                    <a:pt x="7413" y="2070"/>
                  </a:moveTo>
                  <a:lnTo>
                    <a:pt x="7413" y="3859"/>
                  </a:lnTo>
                  <a:lnTo>
                    <a:pt x="7118" y="3859"/>
                  </a:lnTo>
                  <a:lnTo>
                    <a:pt x="7118" y="2070"/>
                  </a:lnTo>
                  <a:close/>
                  <a:moveTo>
                    <a:pt x="7266" y="300"/>
                  </a:moveTo>
                  <a:cubicBezTo>
                    <a:pt x="8169" y="300"/>
                    <a:pt x="8889" y="1019"/>
                    <a:pt x="8889" y="1923"/>
                  </a:cubicBezTo>
                  <a:cubicBezTo>
                    <a:pt x="8889" y="2384"/>
                    <a:pt x="8704" y="2808"/>
                    <a:pt x="8372" y="3121"/>
                  </a:cubicBezTo>
                  <a:cubicBezTo>
                    <a:pt x="8151" y="3306"/>
                    <a:pt x="8022" y="3564"/>
                    <a:pt x="8003" y="3859"/>
                  </a:cubicBezTo>
                  <a:lnTo>
                    <a:pt x="7708" y="3859"/>
                  </a:lnTo>
                  <a:lnTo>
                    <a:pt x="7708" y="2070"/>
                  </a:lnTo>
                  <a:lnTo>
                    <a:pt x="7856" y="2070"/>
                  </a:lnTo>
                  <a:cubicBezTo>
                    <a:pt x="8262" y="2070"/>
                    <a:pt x="8446" y="1591"/>
                    <a:pt x="8169" y="1314"/>
                  </a:cubicBezTo>
                  <a:cubicBezTo>
                    <a:pt x="8079" y="1223"/>
                    <a:pt x="7966" y="1182"/>
                    <a:pt x="7856" y="1182"/>
                  </a:cubicBezTo>
                  <a:cubicBezTo>
                    <a:pt x="7630" y="1182"/>
                    <a:pt x="7413" y="1355"/>
                    <a:pt x="7413" y="1628"/>
                  </a:cubicBezTo>
                  <a:lnTo>
                    <a:pt x="7413" y="1775"/>
                  </a:lnTo>
                  <a:lnTo>
                    <a:pt x="7118" y="1775"/>
                  </a:lnTo>
                  <a:lnTo>
                    <a:pt x="7118" y="1628"/>
                  </a:lnTo>
                  <a:cubicBezTo>
                    <a:pt x="7118" y="1355"/>
                    <a:pt x="6902" y="1182"/>
                    <a:pt x="6676" y="1182"/>
                  </a:cubicBezTo>
                  <a:cubicBezTo>
                    <a:pt x="6565" y="1182"/>
                    <a:pt x="6453" y="1223"/>
                    <a:pt x="6362" y="1314"/>
                  </a:cubicBezTo>
                  <a:cubicBezTo>
                    <a:pt x="6067" y="1591"/>
                    <a:pt x="6270" y="2070"/>
                    <a:pt x="6676" y="2070"/>
                  </a:cubicBezTo>
                  <a:lnTo>
                    <a:pt x="6823" y="2070"/>
                  </a:lnTo>
                  <a:lnTo>
                    <a:pt x="6823" y="3859"/>
                  </a:lnTo>
                  <a:lnTo>
                    <a:pt x="6528" y="3859"/>
                  </a:lnTo>
                  <a:cubicBezTo>
                    <a:pt x="6510" y="3564"/>
                    <a:pt x="6381" y="3306"/>
                    <a:pt x="6178" y="3140"/>
                  </a:cubicBezTo>
                  <a:cubicBezTo>
                    <a:pt x="5827" y="2808"/>
                    <a:pt x="5625" y="2365"/>
                    <a:pt x="5625" y="1886"/>
                  </a:cubicBezTo>
                  <a:cubicBezTo>
                    <a:pt x="5661" y="1019"/>
                    <a:pt x="6344" y="337"/>
                    <a:pt x="7192" y="300"/>
                  </a:cubicBezTo>
                  <a:close/>
                  <a:moveTo>
                    <a:pt x="8003" y="4135"/>
                  </a:moveTo>
                  <a:lnTo>
                    <a:pt x="8003" y="4301"/>
                  </a:lnTo>
                  <a:cubicBezTo>
                    <a:pt x="8003" y="4707"/>
                    <a:pt x="7671" y="5039"/>
                    <a:pt x="7266" y="5039"/>
                  </a:cubicBezTo>
                  <a:cubicBezTo>
                    <a:pt x="6860" y="5039"/>
                    <a:pt x="6528" y="4707"/>
                    <a:pt x="6528" y="4301"/>
                  </a:cubicBezTo>
                  <a:lnTo>
                    <a:pt x="6528" y="4135"/>
                  </a:lnTo>
                  <a:close/>
                  <a:moveTo>
                    <a:pt x="6141" y="3545"/>
                  </a:moveTo>
                  <a:cubicBezTo>
                    <a:pt x="6196" y="3656"/>
                    <a:pt x="6233" y="3767"/>
                    <a:pt x="6233" y="3896"/>
                  </a:cubicBezTo>
                  <a:lnTo>
                    <a:pt x="6233" y="4301"/>
                  </a:lnTo>
                  <a:cubicBezTo>
                    <a:pt x="6233" y="4799"/>
                    <a:pt x="6602" y="5242"/>
                    <a:pt x="7118" y="5315"/>
                  </a:cubicBezTo>
                  <a:lnTo>
                    <a:pt x="7118" y="5924"/>
                  </a:lnTo>
                  <a:lnTo>
                    <a:pt x="885" y="5924"/>
                  </a:lnTo>
                  <a:lnTo>
                    <a:pt x="885" y="3545"/>
                  </a:lnTo>
                  <a:close/>
                  <a:moveTo>
                    <a:pt x="5348" y="1775"/>
                  </a:moveTo>
                  <a:lnTo>
                    <a:pt x="5348" y="1867"/>
                  </a:lnTo>
                  <a:cubicBezTo>
                    <a:pt x="5348" y="1941"/>
                    <a:pt x="5348" y="2015"/>
                    <a:pt x="5348" y="2070"/>
                  </a:cubicBezTo>
                  <a:lnTo>
                    <a:pt x="904" y="2070"/>
                  </a:lnTo>
                  <a:cubicBezTo>
                    <a:pt x="738" y="2070"/>
                    <a:pt x="609" y="2199"/>
                    <a:pt x="609" y="2365"/>
                  </a:cubicBezTo>
                  <a:lnTo>
                    <a:pt x="609" y="5924"/>
                  </a:lnTo>
                  <a:cubicBezTo>
                    <a:pt x="609" y="6090"/>
                    <a:pt x="738" y="6219"/>
                    <a:pt x="904" y="6219"/>
                  </a:cubicBezTo>
                  <a:lnTo>
                    <a:pt x="7118" y="6219"/>
                  </a:lnTo>
                  <a:cubicBezTo>
                    <a:pt x="7284" y="6219"/>
                    <a:pt x="7432" y="6090"/>
                    <a:pt x="7432" y="5924"/>
                  </a:cubicBezTo>
                  <a:lnTo>
                    <a:pt x="7432" y="5315"/>
                  </a:lnTo>
                  <a:cubicBezTo>
                    <a:pt x="7524" y="5297"/>
                    <a:pt x="7616" y="5279"/>
                    <a:pt x="7727" y="5223"/>
                  </a:cubicBezTo>
                  <a:lnTo>
                    <a:pt x="7727" y="6662"/>
                  </a:lnTo>
                  <a:cubicBezTo>
                    <a:pt x="7727" y="6901"/>
                    <a:pt x="7524" y="7104"/>
                    <a:pt x="7266" y="7104"/>
                  </a:cubicBezTo>
                  <a:lnTo>
                    <a:pt x="738" y="7104"/>
                  </a:lnTo>
                  <a:cubicBezTo>
                    <a:pt x="498" y="7104"/>
                    <a:pt x="295" y="6901"/>
                    <a:pt x="295" y="6662"/>
                  </a:cubicBezTo>
                  <a:lnTo>
                    <a:pt x="295" y="2218"/>
                  </a:lnTo>
                  <a:cubicBezTo>
                    <a:pt x="295" y="1978"/>
                    <a:pt x="498" y="1775"/>
                    <a:pt x="738" y="1775"/>
                  </a:cubicBezTo>
                  <a:close/>
                  <a:moveTo>
                    <a:pt x="5200" y="7399"/>
                  </a:moveTo>
                  <a:cubicBezTo>
                    <a:pt x="5219" y="7620"/>
                    <a:pt x="5311" y="7823"/>
                    <a:pt x="5440" y="8008"/>
                  </a:cubicBezTo>
                  <a:lnTo>
                    <a:pt x="2600" y="8008"/>
                  </a:lnTo>
                  <a:cubicBezTo>
                    <a:pt x="2729" y="7823"/>
                    <a:pt x="2803" y="7620"/>
                    <a:pt x="2822" y="7399"/>
                  </a:cubicBezTo>
                  <a:close/>
                  <a:moveTo>
                    <a:pt x="6256" y="8300"/>
                  </a:moveTo>
                  <a:cubicBezTo>
                    <a:pt x="6321" y="8300"/>
                    <a:pt x="6381" y="8368"/>
                    <a:pt x="6381" y="8450"/>
                  </a:cubicBezTo>
                  <a:lnTo>
                    <a:pt x="6381" y="8745"/>
                  </a:lnTo>
                  <a:cubicBezTo>
                    <a:pt x="6381" y="8819"/>
                    <a:pt x="6307" y="8893"/>
                    <a:pt x="6233" y="8893"/>
                  </a:cubicBezTo>
                  <a:lnTo>
                    <a:pt x="1789" y="8893"/>
                  </a:lnTo>
                  <a:cubicBezTo>
                    <a:pt x="1697" y="8893"/>
                    <a:pt x="1641" y="8819"/>
                    <a:pt x="1641" y="8745"/>
                  </a:cubicBezTo>
                  <a:lnTo>
                    <a:pt x="1641" y="8450"/>
                  </a:lnTo>
                  <a:cubicBezTo>
                    <a:pt x="1641" y="8358"/>
                    <a:pt x="1697" y="8303"/>
                    <a:pt x="1789" y="8303"/>
                  </a:cubicBezTo>
                  <a:lnTo>
                    <a:pt x="6233" y="8303"/>
                  </a:lnTo>
                  <a:cubicBezTo>
                    <a:pt x="6241" y="8301"/>
                    <a:pt x="6249" y="8300"/>
                    <a:pt x="6256" y="8300"/>
                  </a:cubicBezTo>
                  <a:close/>
                  <a:moveTo>
                    <a:pt x="7313" y="1"/>
                  </a:moveTo>
                  <a:cubicBezTo>
                    <a:pt x="7272" y="1"/>
                    <a:pt x="7232" y="2"/>
                    <a:pt x="7192" y="5"/>
                  </a:cubicBezTo>
                  <a:cubicBezTo>
                    <a:pt x="6325" y="42"/>
                    <a:pt x="5606" y="650"/>
                    <a:pt x="5385" y="1480"/>
                  </a:cubicBezTo>
                  <a:lnTo>
                    <a:pt x="738" y="1480"/>
                  </a:lnTo>
                  <a:cubicBezTo>
                    <a:pt x="332" y="1480"/>
                    <a:pt x="0" y="1812"/>
                    <a:pt x="0" y="2218"/>
                  </a:cubicBezTo>
                  <a:lnTo>
                    <a:pt x="0" y="6662"/>
                  </a:lnTo>
                  <a:cubicBezTo>
                    <a:pt x="0" y="7067"/>
                    <a:pt x="332" y="7399"/>
                    <a:pt x="738" y="7399"/>
                  </a:cubicBezTo>
                  <a:lnTo>
                    <a:pt x="2527" y="7399"/>
                  </a:lnTo>
                  <a:cubicBezTo>
                    <a:pt x="2490" y="7639"/>
                    <a:pt x="2379" y="7860"/>
                    <a:pt x="2176" y="8008"/>
                  </a:cubicBezTo>
                  <a:lnTo>
                    <a:pt x="1789" y="8008"/>
                  </a:lnTo>
                  <a:cubicBezTo>
                    <a:pt x="1778" y="8007"/>
                    <a:pt x="1767" y="8007"/>
                    <a:pt x="1757" y="8007"/>
                  </a:cubicBezTo>
                  <a:cubicBezTo>
                    <a:pt x="1516" y="8007"/>
                    <a:pt x="1346" y="8203"/>
                    <a:pt x="1346" y="8450"/>
                  </a:cubicBezTo>
                  <a:lnTo>
                    <a:pt x="1346" y="8745"/>
                  </a:lnTo>
                  <a:cubicBezTo>
                    <a:pt x="1346" y="8985"/>
                    <a:pt x="1531" y="9188"/>
                    <a:pt x="1789" y="9188"/>
                  </a:cubicBezTo>
                  <a:lnTo>
                    <a:pt x="6233" y="9188"/>
                  </a:lnTo>
                  <a:cubicBezTo>
                    <a:pt x="6473" y="9188"/>
                    <a:pt x="6676" y="8985"/>
                    <a:pt x="6676" y="8745"/>
                  </a:cubicBezTo>
                  <a:lnTo>
                    <a:pt x="6676" y="8450"/>
                  </a:lnTo>
                  <a:cubicBezTo>
                    <a:pt x="6676" y="8203"/>
                    <a:pt x="6490" y="8007"/>
                    <a:pt x="6263" y="8007"/>
                  </a:cubicBezTo>
                  <a:cubicBezTo>
                    <a:pt x="6253" y="8007"/>
                    <a:pt x="6243" y="8007"/>
                    <a:pt x="6233" y="8008"/>
                  </a:cubicBezTo>
                  <a:lnTo>
                    <a:pt x="5827" y="8008"/>
                  </a:lnTo>
                  <a:cubicBezTo>
                    <a:pt x="5643" y="7860"/>
                    <a:pt x="5514" y="7639"/>
                    <a:pt x="5495" y="7399"/>
                  </a:cubicBezTo>
                  <a:lnTo>
                    <a:pt x="7266" y="7399"/>
                  </a:lnTo>
                  <a:cubicBezTo>
                    <a:pt x="7671" y="7399"/>
                    <a:pt x="8003" y="7067"/>
                    <a:pt x="8003" y="6662"/>
                  </a:cubicBezTo>
                  <a:lnTo>
                    <a:pt x="8003" y="5020"/>
                  </a:lnTo>
                  <a:cubicBezTo>
                    <a:pt x="8206" y="4818"/>
                    <a:pt x="8298" y="4559"/>
                    <a:pt x="8298" y="4301"/>
                  </a:cubicBezTo>
                  <a:lnTo>
                    <a:pt x="8298" y="3914"/>
                  </a:lnTo>
                  <a:cubicBezTo>
                    <a:pt x="8298" y="3693"/>
                    <a:pt x="8409" y="3490"/>
                    <a:pt x="8575" y="3342"/>
                  </a:cubicBezTo>
                  <a:cubicBezTo>
                    <a:pt x="9386" y="2605"/>
                    <a:pt x="9405" y="1314"/>
                    <a:pt x="8612" y="540"/>
                  </a:cubicBezTo>
                  <a:lnTo>
                    <a:pt x="8593" y="540"/>
                  </a:lnTo>
                  <a:cubicBezTo>
                    <a:pt x="8253" y="199"/>
                    <a:pt x="7788" y="1"/>
                    <a:pt x="7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2;p62"/>
            <p:cNvSpPr/>
            <p:nvPr/>
          </p:nvSpPr>
          <p:spPr>
            <a:xfrm>
              <a:off x="6180070" y="3307361"/>
              <a:ext cx="13247" cy="13247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3;p62"/>
            <p:cNvSpPr/>
            <p:nvPr/>
          </p:nvSpPr>
          <p:spPr>
            <a:xfrm>
              <a:off x="6153619" y="3307361"/>
              <a:ext cx="13247" cy="13247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4;p62"/>
            <p:cNvSpPr/>
            <p:nvPr/>
          </p:nvSpPr>
          <p:spPr>
            <a:xfrm>
              <a:off x="6206475" y="3307361"/>
              <a:ext cx="13247" cy="13247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55;p62"/>
            <p:cNvSpPr/>
            <p:nvPr/>
          </p:nvSpPr>
          <p:spPr>
            <a:xfrm>
              <a:off x="6152814" y="3360978"/>
              <a:ext cx="106517" cy="79261"/>
            </a:xfrm>
            <a:custGeom>
              <a:avLst/>
              <a:gdLst/>
              <a:ahLst/>
              <a:cxnLst/>
              <a:rect l="l" t="t" r="r" b="b"/>
              <a:pathLst>
                <a:path w="2380" h="1771" extrusionOk="0">
                  <a:moveTo>
                    <a:pt x="2084" y="277"/>
                  </a:moveTo>
                  <a:lnTo>
                    <a:pt x="2084" y="1476"/>
                  </a:lnTo>
                  <a:lnTo>
                    <a:pt x="314" y="1476"/>
                  </a:lnTo>
                  <a:lnTo>
                    <a:pt x="314" y="277"/>
                  </a:lnTo>
                  <a:close/>
                  <a:moveTo>
                    <a:pt x="0" y="1"/>
                  </a:moveTo>
                  <a:lnTo>
                    <a:pt x="0" y="1771"/>
                  </a:lnTo>
                  <a:lnTo>
                    <a:pt x="2379" y="1771"/>
                  </a:lnTo>
                  <a:lnTo>
                    <a:pt x="2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6;p62"/>
            <p:cNvSpPr/>
            <p:nvPr/>
          </p:nvSpPr>
          <p:spPr>
            <a:xfrm>
              <a:off x="6272489" y="3360172"/>
              <a:ext cx="13247" cy="13247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57;p62"/>
            <p:cNvSpPr/>
            <p:nvPr/>
          </p:nvSpPr>
          <p:spPr>
            <a:xfrm>
              <a:off x="6298894" y="3360172"/>
              <a:ext cx="66909" cy="13247"/>
            </a:xfrm>
            <a:custGeom>
              <a:avLst/>
              <a:gdLst/>
              <a:ahLst/>
              <a:cxnLst/>
              <a:rect l="l" t="t" r="r" b="b"/>
              <a:pathLst>
                <a:path w="149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1494" y="295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58;p62"/>
            <p:cNvSpPr/>
            <p:nvPr/>
          </p:nvSpPr>
          <p:spPr>
            <a:xfrm>
              <a:off x="6272489" y="3387383"/>
              <a:ext cx="93314" cy="13247"/>
            </a:xfrm>
            <a:custGeom>
              <a:avLst/>
              <a:gdLst/>
              <a:ahLst/>
              <a:cxnLst/>
              <a:rect l="l" t="t" r="r" b="b"/>
              <a:pathLst>
                <a:path w="208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084" y="296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9;p62"/>
            <p:cNvSpPr/>
            <p:nvPr/>
          </p:nvSpPr>
          <p:spPr>
            <a:xfrm>
              <a:off x="6272489" y="3413788"/>
              <a:ext cx="93314" cy="13247"/>
            </a:xfrm>
            <a:custGeom>
              <a:avLst/>
              <a:gdLst/>
              <a:ahLst/>
              <a:cxnLst/>
              <a:rect l="l" t="t" r="r" b="b"/>
              <a:pathLst>
                <a:path w="208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084" y="296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909;p71"/>
          <p:cNvGrpSpPr/>
          <p:nvPr/>
        </p:nvGrpSpPr>
        <p:grpSpPr>
          <a:xfrm>
            <a:off x="1011448" y="2279928"/>
            <a:ext cx="6707199" cy="785484"/>
            <a:chOff x="1606190" y="2506075"/>
            <a:chExt cx="5747346" cy="673075"/>
          </a:xfrm>
        </p:grpSpPr>
        <p:sp>
          <p:nvSpPr>
            <p:cNvPr id="22" name="Google Shape;7911;p71"/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12;p71"/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13;p71"/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14;p71"/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4647611" y="2408434"/>
            <a:ext cx="1135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Изменение сообщений</a:t>
            </a:r>
            <a:endParaRPr lang="en-US" i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057414" y="2411060"/>
            <a:ext cx="1173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Удаление сообщений</a:t>
            </a:r>
            <a:endParaRPr lang="en-US" i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471394" y="2279928"/>
            <a:ext cx="11039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Фикс удаления аккаунта</a:t>
            </a:r>
            <a:endParaRPr lang="en-US" i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244153" y="2411060"/>
            <a:ext cx="1230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Обновление дизайна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082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64"/>
          <p:cNvSpPr txBox="1">
            <a:spLocks noGrp="1"/>
          </p:cNvSpPr>
          <p:nvPr>
            <p:ph type="title"/>
          </p:nvPr>
        </p:nvSpPr>
        <p:spPr>
          <a:xfrm>
            <a:off x="724638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1507" name="Google Shape;1507;p6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Cheburnet</a:t>
            </a:r>
            <a:r>
              <a:rPr lang="en-US" dirty="0" smtClean="0"/>
              <a:t> </a:t>
            </a:r>
            <a:r>
              <a:rPr lang="ru-RU" dirty="0" smtClean="0"/>
              <a:t>– рабочий мессенджер вдохновленный </a:t>
            </a:r>
            <a:r>
              <a:rPr lang="ru-RU" dirty="0" err="1" smtClean="0"/>
              <a:t>ватсаппом</a:t>
            </a:r>
            <a:r>
              <a:rPr lang="ru-RU" dirty="0" smtClean="0"/>
              <a:t>. Уже реализовано создание аккаунтов и обмен сообщениями между пользователями.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Мой проект далеко не идеальный и работает на коленке, но для того я оттачиваю свои навыки, чтобы делать проекты лучше чем этот.</a:t>
            </a:r>
            <a:endParaRPr dirty="0"/>
          </a:p>
        </p:txBody>
      </p:sp>
      <p:sp>
        <p:nvSpPr>
          <p:cNvPr id="6" name="Google Shape;8978;p74"/>
          <p:cNvSpPr/>
          <p:nvPr/>
        </p:nvSpPr>
        <p:spPr>
          <a:xfrm>
            <a:off x="3921937" y="2866767"/>
            <a:ext cx="1300126" cy="1160575"/>
          </a:xfrm>
          <a:prstGeom prst="heart">
            <a:avLst/>
          </a:pr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&amp; Simple Interface for a Korean Business Project Proposal by Slidesgo">
  <a:themeElements>
    <a:clrScheme name="Simple Light">
      <a:dk1>
        <a:srgbClr val="212529"/>
      </a:dk1>
      <a:lt1>
        <a:srgbClr val="FEF8FC"/>
      </a:lt1>
      <a:dk2>
        <a:srgbClr val="FCEEF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143</Words>
  <Application>Microsoft Office PowerPoint</Application>
  <PresentationFormat>Экран (16:9)</PresentationFormat>
  <Paragraphs>22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Bebas Neue</vt:lpstr>
      <vt:lpstr>Lexend Giga</vt:lpstr>
      <vt:lpstr>Manrope</vt:lpstr>
      <vt:lpstr>Nunito Light</vt:lpstr>
      <vt:lpstr>Elegant &amp; Simple Interface for a Korean Business Project Proposal by Slidesgo</vt:lpstr>
      <vt:lpstr>Cheburnet или закрытая сеть</vt:lpstr>
      <vt:lpstr>Про проект</vt:lpstr>
      <vt:lpstr>В БД приложения присутствуют все пользователи</vt:lpstr>
      <vt:lpstr>Презентация PowerPoint</vt:lpstr>
      <vt:lpstr>| Roadmap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&amp; Simple Interface for a Korean Business Project Proposal</dc:title>
  <cp:lastModifiedBy>Юзер</cp:lastModifiedBy>
  <cp:revision>8</cp:revision>
  <dcterms:modified xsi:type="dcterms:W3CDTF">2022-12-26T10:29:40Z</dcterms:modified>
</cp:coreProperties>
</file>