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8288000" cy="1028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5433"/>
              </a:solidFill>
              <a:prstDash val="solid"/>
              <a:round/>
            </a:ln>
          </a:left>
          <a:right>
            <a:ln w="12700" cap="flat">
              <a:solidFill>
                <a:srgbClr val="FF5433"/>
              </a:solidFill>
              <a:prstDash val="solid"/>
              <a:round/>
            </a:ln>
          </a:right>
          <a:top>
            <a:ln w="12700" cap="flat">
              <a:solidFill>
                <a:srgbClr val="FF5433"/>
              </a:solidFill>
              <a:prstDash val="solid"/>
              <a:round/>
            </a:ln>
          </a:top>
          <a:bottom>
            <a:ln w="12700" cap="flat">
              <a:solidFill>
                <a:srgbClr val="FF5433"/>
              </a:solidFill>
              <a:prstDash val="solid"/>
              <a:round/>
            </a:ln>
          </a:bottom>
          <a:insideH>
            <a:ln w="12700" cap="flat">
              <a:solidFill>
                <a:srgbClr val="FF5433"/>
              </a:solidFill>
              <a:prstDash val="solid"/>
              <a:round/>
            </a:ln>
          </a:insideH>
          <a:insideV>
            <a:ln w="12700" cap="flat">
              <a:solidFill>
                <a:srgbClr val="FF5433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5433"/>
        </a:fontRef>
        <a:srgbClr val="FF5433"/>
      </a:tcTxStyle>
      <a:tcStyle>
        <a:tcBdr>
          <a:left>
            <a:ln w="12700" cap="flat">
              <a:solidFill>
                <a:srgbClr val="FF5433"/>
              </a:solidFill>
              <a:prstDash val="solid"/>
              <a:round/>
            </a:ln>
          </a:left>
          <a:right>
            <a:ln w="12700" cap="flat">
              <a:solidFill>
                <a:srgbClr val="FF5433"/>
              </a:solidFill>
              <a:prstDash val="solid"/>
              <a:round/>
            </a:ln>
          </a:right>
          <a:top>
            <a:ln w="12700" cap="flat">
              <a:solidFill>
                <a:srgbClr val="FF5433"/>
              </a:solidFill>
              <a:prstDash val="solid"/>
              <a:round/>
            </a:ln>
          </a:top>
          <a:bottom>
            <a:ln w="12700" cap="flat">
              <a:solidFill>
                <a:srgbClr val="FF5433"/>
              </a:solidFill>
              <a:prstDash val="solid"/>
              <a:round/>
            </a:ln>
          </a:bottom>
          <a:insideH>
            <a:ln w="12700" cap="flat">
              <a:solidFill>
                <a:srgbClr val="FF5433"/>
              </a:solidFill>
              <a:prstDash val="solid"/>
              <a:round/>
            </a:ln>
          </a:insideH>
          <a:insideV>
            <a:ln w="12700" cap="flat">
              <a:solidFill>
                <a:srgbClr val="FF543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5433"/>
        </a:fontRef>
        <a:srgbClr val="FF5433"/>
      </a:tcTxStyle>
      <a:tcStyle>
        <a:tcBdr>
          <a:left>
            <a:ln w="12700" cap="flat">
              <a:solidFill>
                <a:srgbClr val="FF5433"/>
              </a:solidFill>
              <a:prstDash val="solid"/>
              <a:round/>
            </a:ln>
          </a:left>
          <a:right>
            <a:ln w="12700" cap="flat">
              <a:solidFill>
                <a:srgbClr val="FF5433"/>
              </a:solidFill>
              <a:prstDash val="solid"/>
              <a:round/>
            </a:ln>
          </a:right>
          <a:top>
            <a:ln w="38100" cap="flat">
              <a:solidFill>
                <a:srgbClr val="FF5433"/>
              </a:solidFill>
              <a:prstDash val="solid"/>
              <a:round/>
            </a:ln>
          </a:top>
          <a:bottom>
            <a:ln w="12700" cap="flat">
              <a:solidFill>
                <a:srgbClr val="FF5433"/>
              </a:solidFill>
              <a:prstDash val="solid"/>
              <a:round/>
            </a:ln>
          </a:bottom>
          <a:insideH>
            <a:ln w="12700" cap="flat">
              <a:solidFill>
                <a:srgbClr val="FF5433"/>
              </a:solidFill>
              <a:prstDash val="solid"/>
              <a:round/>
            </a:ln>
          </a:insideH>
          <a:insideV>
            <a:ln w="12700" cap="flat">
              <a:solidFill>
                <a:srgbClr val="FF543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5433"/>
        </a:fontRef>
        <a:srgbClr val="FF5433"/>
      </a:tcTxStyle>
      <a:tcStyle>
        <a:tcBdr>
          <a:left>
            <a:ln w="12700" cap="flat">
              <a:solidFill>
                <a:srgbClr val="FF5433"/>
              </a:solidFill>
              <a:prstDash val="solid"/>
              <a:round/>
            </a:ln>
          </a:left>
          <a:right>
            <a:ln w="12700" cap="flat">
              <a:solidFill>
                <a:srgbClr val="FF5433"/>
              </a:solidFill>
              <a:prstDash val="solid"/>
              <a:round/>
            </a:ln>
          </a:right>
          <a:top>
            <a:ln w="12700" cap="flat">
              <a:solidFill>
                <a:srgbClr val="FF5433"/>
              </a:solidFill>
              <a:prstDash val="solid"/>
              <a:round/>
            </a:ln>
          </a:top>
          <a:bottom>
            <a:ln w="38100" cap="flat">
              <a:solidFill>
                <a:srgbClr val="FF5433"/>
              </a:solidFill>
              <a:prstDash val="solid"/>
              <a:round/>
            </a:ln>
          </a:bottom>
          <a:insideH>
            <a:ln w="12700" cap="flat">
              <a:solidFill>
                <a:srgbClr val="FF5433"/>
              </a:solidFill>
              <a:prstDash val="solid"/>
              <a:round/>
            </a:ln>
          </a:insideH>
          <a:insideV>
            <a:ln w="12700" cap="flat">
              <a:solidFill>
                <a:srgbClr val="FF543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5433"/>
              </a:solidFill>
              <a:prstDash val="solid"/>
              <a:round/>
            </a:ln>
          </a:left>
          <a:right>
            <a:ln w="12700" cap="flat">
              <a:solidFill>
                <a:srgbClr val="FF5433"/>
              </a:solidFill>
              <a:prstDash val="solid"/>
              <a:round/>
            </a:ln>
          </a:right>
          <a:top>
            <a:ln w="12700" cap="flat">
              <a:solidFill>
                <a:srgbClr val="FF5433"/>
              </a:solidFill>
              <a:prstDash val="solid"/>
              <a:round/>
            </a:ln>
          </a:top>
          <a:bottom>
            <a:ln w="12700" cap="flat">
              <a:solidFill>
                <a:srgbClr val="FF5433"/>
              </a:solidFill>
              <a:prstDash val="solid"/>
              <a:round/>
            </a:ln>
          </a:bottom>
          <a:insideH>
            <a:ln w="12700" cap="flat">
              <a:solidFill>
                <a:srgbClr val="FF5433"/>
              </a:solidFill>
              <a:prstDash val="solid"/>
              <a:round/>
            </a:ln>
          </a:insideH>
          <a:insideV>
            <a:ln w="12700" cap="flat">
              <a:solidFill>
                <a:srgbClr val="FF5433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5433"/>
        </a:fontRef>
        <a:srgbClr val="FF5433"/>
      </a:tcTxStyle>
      <a:tcStyle>
        <a:tcBdr>
          <a:left>
            <a:ln w="12700" cap="flat">
              <a:solidFill>
                <a:srgbClr val="FF5433"/>
              </a:solidFill>
              <a:prstDash val="solid"/>
              <a:round/>
            </a:ln>
          </a:left>
          <a:right>
            <a:ln w="12700" cap="flat">
              <a:solidFill>
                <a:srgbClr val="FF5433"/>
              </a:solidFill>
              <a:prstDash val="solid"/>
              <a:round/>
            </a:ln>
          </a:right>
          <a:top>
            <a:ln w="12700" cap="flat">
              <a:solidFill>
                <a:srgbClr val="FF5433"/>
              </a:solidFill>
              <a:prstDash val="solid"/>
              <a:round/>
            </a:ln>
          </a:top>
          <a:bottom>
            <a:ln w="12700" cap="flat">
              <a:solidFill>
                <a:srgbClr val="FF5433"/>
              </a:solidFill>
              <a:prstDash val="solid"/>
              <a:round/>
            </a:ln>
          </a:bottom>
          <a:insideH>
            <a:ln w="12700" cap="flat">
              <a:solidFill>
                <a:srgbClr val="FF5433"/>
              </a:solidFill>
              <a:prstDash val="solid"/>
              <a:round/>
            </a:ln>
          </a:insideH>
          <a:insideV>
            <a:ln w="12700" cap="flat">
              <a:solidFill>
                <a:srgbClr val="FF543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5433"/>
        </a:fontRef>
        <a:srgbClr val="FF5433"/>
      </a:tcTxStyle>
      <a:tcStyle>
        <a:tcBdr>
          <a:left>
            <a:ln w="12700" cap="flat">
              <a:solidFill>
                <a:srgbClr val="FF5433"/>
              </a:solidFill>
              <a:prstDash val="solid"/>
              <a:round/>
            </a:ln>
          </a:left>
          <a:right>
            <a:ln w="12700" cap="flat">
              <a:solidFill>
                <a:srgbClr val="FF5433"/>
              </a:solidFill>
              <a:prstDash val="solid"/>
              <a:round/>
            </a:ln>
          </a:right>
          <a:top>
            <a:ln w="38100" cap="flat">
              <a:solidFill>
                <a:srgbClr val="FF5433"/>
              </a:solidFill>
              <a:prstDash val="solid"/>
              <a:round/>
            </a:ln>
          </a:top>
          <a:bottom>
            <a:ln w="12700" cap="flat">
              <a:solidFill>
                <a:srgbClr val="FF5433"/>
              </a:solidFill>
              <a:prstDash val="solid"/>
              <a:round/>
            </a:ln>
          </a:bottom>
          <a:insideH>
            <a:ln w="12700" cap="flat">
              <a:solidFill>
                <a:srgbClr val="FF5433"/>
              </a:solidFill>
              <a:prstDash val="solid"/>
              <a:round/>
            </a:ln>
          </a:insideH>
          <a:insideV>
            <a:ln w="12700" cap="flat">
              <a:solidFill>
                <a:srgbClr val="FF543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5433"/>
        </a:fontRef>
        <a:srgbClr val="FF5433"/>
      </a:tcTxStyle>
      <a:tcStyle>
        <a:tcBdr>
          <a:left>
            <a:ln w="12700" cap="flat">
              <a:solidFill>
                <a:srgbClr val="FF5433"/>
              </a:solidFill>
              <a:prstDash val="solid"/>
              <a:round/>
            </a:ln>
          </a:left>
          <a:right>
            <a:ln w="12700" cap="flat">
              <a:solidFill>
                <a:srgbClr val="FF5433"/>
              </a:solidFill>
              <a:prstDash val="solid"/>
              <a:round/>
            </a:ln>
          </a:right>
          <a:top>
            <a:ln w="12700" cap="flat">
              <a:solidFill>
                <a:srgbClr val="FF5433"/>
              </a:solidFill>
              <a:prstDash val="solid"/>
              <a:round/>
            </a:ln>
          </a:top>
          <a:bottom>
            <a:ln w="38100" cap="flat">
              <a:solidFill>
                <a:srgbClr val="FF5433"/>
              </a:solidFill>
              <a:prstDash val="solid"/>
              <a:round/>
            </a:ln>
          </a:bottom>
          <a:insideH>
            <a:ln w="12700" cap="flat">
              <a:solidFill>
                <a:srgbClr val="FF5433"/>
              </a:solidFill>
              <a:prstDash val="solid"/>
              <a:round/>
            </a:ln>
          </a:insideH>
          <a:insideV>
            <a:ln w="12700" cap="flat">
              <a:solidFill>
                <a:srgbClr val="FF543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5433"/>
              </a:solidFill>
              <a:prstDash val="solid"/>
              <a:round/>
            </a:ln>
          </a:left>
          <a:right>
            <a:ln w="12700" cap="flat">
              <a:solidFill>
                <a:srgbClr val="FF5433"/>
              </a:solidFill>
              <a:prstDash val="solid"/>
              <a:round/>
            </a:ln>
          </a:right>
          <a:top>
            <a:ln w="12700" cap="flat">
              <a:solidFill>
                <a:srgbClr val="FF5433"/>
              </a:solidFill>
              <a:prstDash val="solid"/>
              <a:round/>
            </a:ln>
          </a:top>
          <a:bottom>
            <a:ln w="12700" cap="flat">
              <a:solidFill>
                <a:srgbClr val="FF5433"/>
              </a:solidFill>
              <a:prstDash val="solid"/>
              <a:round/>
            </a:ln>
          </a:bottom>
          <a:insideH>
            <a:ln w="12700" cap="flat">
              <a:solidFill>
                <a:srgbClr val="FF5433"/>
              </a:solidFill>
              <a:prstDash val="solid"/>
              <a:round/>
            </a:ln>
          </a:insideH>
          <a:insideV>
            <a:ln w="12700" cap="flat">
              <a:solidFill>
                <a:srgbClr val="FF5433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5433"/>
        </a:fontRef>
        <a:srgbClr val="FF5433"/>
      </a:tcTxStyle>
      <a:tcStyle>
        <a:tcBdr>
          <a:left>
            <a:ln w="12700" cap="flat">
              <a:solidFill>
                <a:srgbClr val="FF5433"/>
              </a:solidFill>
              <a:prstDash val="solid"/>
              <a:round/>
            </a:ln>
          </a:left>
          <a:right>
            <a:ln w="12700" cap="flat">
              <a:solidFill>
                <a:srgbClr val="FF5433"/>
              </a:solidFill>
              <a:prstDash val="solid"/>
              <a:round/>
            </a:ln>
          </a:right>
          <a:top>
            <a:ln w="12700" cap="flat">
              <a:solidFill>
                <a:srgbClr val="FF5433"/>
              </a:solidFill>
              <a:prstDash val="solid"/>
              <a:round/>
            </a:ln>
          </a:top>
          <a:bottom>
            <a:ln w="12700" cap="flat">
              <a:solidFill>
                <a:srgbClr val="FF5433"/>
              </a:solidFill>
              <a:prstDash val="solid"/>
              <a:round/>
            </a:ln>
          </a:bottom>
          <a:insideH>
            <a:ln w="12700" cap="flat">
              <a:solidFill>
                <a:srgbClr val="FF5433"/>
              </a:solidFill>
              <a:prstDash val="solid"/>
              <a:round/>
            </a:ln>
          </a:insideH>
          <a:insideV>
            <a:ln w="12700" cap="flat">
              <a:solidFill>
                <a:srgbClr val="FF543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5433"/>
        </a:fontRef>
        <a:srgbClr val="FF5433"/>
      </a:tcTxStyle>
      <a:tcStyle>
        <a:tcBdr>
          <a:left>
            <a:ln w="12700" cap="flat">
              <a:solidFill>
                <a:srgbClr val="FF5433"/>
              </a:solidFill>
              <a:prstDash val="solid"/>
              <a:round/>
            </a:ln>
          </a:left>
          <a:right>
            <a:ln w="12700" cap="flat">
              <a:solidFill>
                <a:srgbClr val="FF5433"/>
              </a:solidFill>
              <a:prstDash val="solid"/>
              <a:round/>
            </a:ln>
          </a:right>
          <a:top>
            <a:ln w="38100" cap="flat">
              <a:solidFill>
                <a:srgbClr val="FF5433"/>
              </a:solidFill>
              <a:prstDash val="solid"/>
              <a:round/>
            </a:ln>
          </a:top>
          <a:bottom>
            <a:ln w="12700" cap="flat">
              <a:solidFill>
                <a:srgbClr val="FF5433"/>
              </a:solidFill>
              <a:prstDash val="solid"/>
              <a:round/>
            </a:ln>
          </a:bottom>
          <a:insideH>
            <a:ln w="12700" cap="flat">
              <a:solidFill>
                <a:srgbClr val="FF5433"/>
              </a:solidFill>
              <a:prstDash val="solid"/>
              <a:round/>
            </a:ln>
          </a:insideH>
          <a:insideV>
            <a:ln w="12700" cap="flat">
              <a:solidFill>
                <a:srgbClr val="FF543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5433"/>
        </a:fontRef>
        <a:srgbClr val="FF5433"/>
      </a:tcTxStyle>
      <a:tcStyle>
        <a:tcBdr>
          <a:left>
            <a:ln w="12700" cap="flat">
              <a:solidFill>
                <a:srgbClr val="FF5433"/>
              </a:solidFill>
              <a:prstDash val="solid"/>
              <a:round/>
            </a:ln>
          </a:left>
          <a:right>
            <a:ln w="12700" cap="flat">
              <a:solidFill>
                <a:srgbClr val="FF5433"/>
              </a:solidFill>
              <a:prstDash val="solid"/>
              <a:round/>
            </a:ln>
          </a:right>
          <a:top>
            <a:ln w="12700" cap="flat">
              <a:solidFill>
                <a:srgbClr val="FF5433"/>
              </a:solidFill>
              <a:prstDash val="solid"/>
              <a:round/>
            </a:ln>
          </a:top>
          <a:bottom>
            <a:ln w="38100" cap="flat">
              <a:solidFill>
                <a:srgbClr val="FF5433"/>
              </a:solidFill>
              <a:prstDash val="solid"/>
              <a:round/>
            </a:ln>
          </a:bottom>
          <a:insideH>
            <a:ln w="12700" cap="flat">
              <a:solidFill>
                <a:srgbClr val="FF5433"/>
              </a:solidFill>
              <a:prstDash val="solid"/>
              <a:round/>
            </a:ln>
          </a:insideH>
          <a:insideV>
            <a:ln w="12700" cap="flat">
              <a:solidFill>
                <a:srgbClr val="FF543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5433"/>
          </a:solidFill>
        </a:fill>
      </a:tcStyle>
    </a:band2H>
    <a:firstCol>
      <a:tcTxStyle b="on" i="off">
        <a:fontRef idx="minor">
          <a:srgbClr val="FF5433"/>
        </a:fontRef>
        <a:srgbClr val="FF54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5433"/>
          </a:solidFill>
        </a:fill>
      </a:tcStyle>
    </a:lastRow>
    <a:firstRow>
      <a:tcTxStyle b="on" i="off">
        <a:fontRef idx="minor">
          <a:srgbClr val="FF5433"/>
        </a:fontRef>
        <a:srgbClr val="FF54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5433"/>
              </a:solidFill>
              <a:prstDash val="solid"/>
              <a:round/>
            </a:ln>
          </a:left>
          <a:right>
            <a:ln w="12700" cap="flat">
              <a:solidFill>
                <a:srgbClr val="FF5433"/>
              </a:solidFill>
              <a:prstDash val="solid"/>
              <a:round/>
            </a:ln>
          </a:right>
          <a:top>
            <a:ln w="12700" cap="flat">
              <a:solidFill>
                <a:srgbClr val="FF5433"/>
              </a:solidFill>
              <a:prstDash val="solid"/>
              <a:round/>
            </a:ln>
          </a:top>
          <a:bottom>
            <a:ln w="12700" cap="flat">
              <a:solidFill>
                <a:srgbClr val="FF5433"/>
              </a:solidFill>
              <a:prstDash val="solid"/>
              <a:round/>
            </a:ln>
          </a:bottom>
          <a:insideH>
            <a:ln w="12700" cap="flat">
              <a:solidFill>
                <a:srgbClr val="FF5433"/>
              </a:solidFill>
              <a:prstDash val="solid"/>
              <a:round/>
            </a:ln>
          </a:insideH>
          <a:insideV>
            <a:ln w="12700" cap="flat">
              <a:solidFill>
                <a:srgbClr val="FF5433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5433"/>
        </a:fontRef>
        <a:srgbClr val="FF5433"/>
      </a:tcTxStyle>
      <a:tcStyle>
        <a:tcBdr>
          <a:left>
            <a:ln w="12700" cap="flat">
              <a:solidFill>
                <a:srgbClr val="FF5433"/>
              </a:solidFill>
              <a:prstDash val="solid"/>
              <a:round/>
            </a:ln>
          </a:left>
          <a:right>
            <a:ln w="12700" cap="flat">
              <a:solidFill>
                <a:srgbClr val="FF5433"/>
              </a:solidFill>
              <a:prstDash val="solid"/>
              <a:round/>
            </a:ln>
          </a:right>
          <a:top>
            <a:ln w="12700" cap="flat">
              <a:solidFill>
                <a:srgbClr val="FF5433"/>
              </a:solidFill>
              <a:prstDash val="solid"/>
              <a:round/>
            </a:ln>
          </a:top>
          <a:bottom>
            <a:ln w="12700" cap="flat">
              <a:solidFill>
                <a:srgbClr val="FF5433"/>
              </a:solidFill>
              <a:prstDash val="solid"/>
              <a:round/>
            </a:ln>
          </a:bottom>
          <a:insideH>
            <a:ln w="12700" cap="flat">
              <a:solidFill>
                <a:srgbClr val="FF5433"/>
              </a:solidFill>
              <a:prstDash val="solid"/>
              <a:round/>
            </a:ln>
          </a:insideH>
          <a:insideV>
            <a:ln w="12700" cap="flat">
              <a:solidFill>
                <a:srgbClr val="FF5433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5433"/>
        </a:fontRef>
        <a:srgbClr val="FF5433"/>
      </a:tcTxStyle>
      <a:tcStyle>
        <a:tcBdr>
          <a:left>
            <a:ln w="12700" cap="flat">
              <a:solidFill>
                <a:srgbClr val="FF5433"/>
              </a:solidFill>
              <a:prstDash val="solid"/>
              <a:round/>
            </a:ln>
          </a:left>
          <a:right>
            <a:ln w="12700" cap="flat">
              <a:solidFill>
                <a:srgbClr val="FF5433"/>
              </a:solidFill>
              <a:prstDash val="solid"/>
              <a:round/>
            </a:ln>
          </a:right>
          <a:top>
            <a:ln w="38100" cap="flat">
              <a:solidFill>
                <a:srgbClr val="FF5433"/>
              </a:solidFill>
              <a:prstDash val="solid"/>
              <a:round/>
            </a:ln>
          </a:top>
          <a:bottom>
            <a:ln w="12700" cap="flat">
              <a:solidFill>
                <a:srgbClr val="FF5433"/>
              </a:solidFill>
              <a:prstDash val="solid"/>
              <a:round/>
            </a:ln>
          </a:bottom>
          <a:insideH>
            <a:ln w="12700" cap="flat">
              <a:solidFill>
                <a:srgbClr val="FF5433"/>
              </a:solidFill>
              <a:prstDash val="solid"/>
              <a:round/>
            </a:ln>
          </a:insideH>
          <a:insideV>
            <a:ln w="12700" cap="flat">
              <a:solidFill>
                <a:srgbClr val="FF5433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5433"/>
        </a:fontRef>
        <a:srgbClr val="FF5433"/>
      </a:tcTxStyle>
      <a:tcStyle>
        <a:tcBdr>
          <a:left>
            <a:ln w="12700" cap="flat">
              <a:solidFill>
                <a:srgbClr val="FF5433"/>
              </a:solidFill>
              <a:prstDash val="solid"/>
              <a:round/>
            </a:ln>
          </a:left>
          <a:right>
            <a:ln w="12700" cap="flat">
              <a:solidFill>
                <a:srgbClr val="FF5433"/>
              </a:solidFill>
              <a:prstDash val="solid"/>
              <a:round/>
            </a:ln>
          </a:right>
          <a:top>
            <a:ln w="12700" cap="flat">
              <a:solidFill>
                <a:srgbClr val="FF5433"/>
              </a:solidFill>
              <a:prstDash val="solid"/>
              <a:round/>
            </a:ln>
          </a:top>
          <a:bottom>
            <a:ln w="38100" cap="flat">
              <a:solidFill>
                <a:srgbClr val="FF5433"/>
              </a:solidFill>
              <a:prstDash val="solid"/>
              <a:round/>
            </a:ln>
          </a:bottom>
          <a:insideH>
            <a:ln w="12700" cap="flat">
              <a:solidFill>
                <a:srgbClr val="FF5433"/>
              </a:solidFill>
              <a:prstDash val="solid"/>
              <a:round/>
            </a:ln>
          </a:insideH>
          <a:insideV>
            <a:ln w="12700" cap="flat">
              <a:solidFill>
                <a:srgbClr val="FF5433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0" name="Shape 10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338682" latinLnBrk="0">
      <a:defRPr sz="1700">
        <a:latin typeface="+mn-lt"/>
        <a:ea typeface="+mn-ea"/>
        <a:cs typeface="+mn-cs"/>
        <a:sym typeface="Calibri"/>
      </a:defRPr>
    </a:lvl1pPr>
    <a:lvl2pPr indent="228600" defTabSz="1338682" latinLnBrk="0">
      <a:defRPr sz="1700">
        <a:latin typeface="+mn-lt"/>
        <a:ea typeface="+mn-ea"/>
        <a:cs typeface="+mn-cs"/>
        <a:sym typeface="Calibri"/>
      </a:defRPr>
    </a:lvl2pPr>
    <a:lvl3pPr indent="457200" defTabSz="1338682" latinLnBrk="0">
      <a:defRPr sz="1700">
        <a:latin typeface="+mn-lt"/>
        <a:ea typeface="+mn-ea"/>
        <a:cs typeface="+mn-cs"/>
        <a:sym typeface="Calibri"/>
      </a:defRPr>
    </a:lvl3pPr>
    <a:lvl4pPr indent="685800" defTabSz="1338682" latinLnBrk="0">
      <a:defRPr sz="1700">
        <a:latin typeface="+mn-lt"/>
        <a:ea typeface="+mn-ea"/>
        <a:cs typeface="+mn-cs"/>
        <a:sym typeface="Calibri"/>
      </a:defRPr>
    </a:lvl4pPr>
    <a:lvl5pPr indent="914400" defTabSz="1338682" latinLnBrk="0">
      <a:defRPr sz="1700">
        <a:latin typeface="+mn-lt"/>
        <a:ea typeface="+mn-ea"/>
        <a:cs typeface="+mn-cs"/>
        <a:sym typeface="Calibri"/>
      </a:defRPr>
    </a:lvl5pPr>
    <a:lvl6pPr indent="1143000" defTabSz="1338682" latinLnBrk="0">
      <a:defRPr sz="1700">
        <a:latin typeface="+mn-lt"/>
        <a:ea typeface="+mn-ea"/>
        <a:cs typeface="+mn-cs"/>
        <a:sym typeface="Calibri"/>
      </a:defRPr>
    </a:lvl6pPr>
    <a:lvl7pPr indent="1371600" defTabSz="1338682" latinLnBrk="0">
      <a:defRPr sz="1700">
        <a:latin typeface="+mn-lt"/>
        <a:ea typeface="+mn-ea"/>
        <a:cs typeface="+mn-cs"/>
        <a:sym typeface="Calibri"/>
      </a:defRPr>
    </a:lvl7pPr>
    <a:lvl8pPr indent="1600200" defTabSz="1338682" latinLnBrk="0">
      <a:defRPr sz="1700">
        <a:latin typeface="+mn-lt"/>
        <a:ea typeface="+mn-ea"/>
        <a:cs typeface="+mn-cs"/>
        <a:sym typeface="Calibri"/>
      </a:defRPr>
    </a:lvl8pPr>
    <a:lvl9pPr indent="1828800" defTabSz="1338682" latinLnBrk="0">
      <a:defRPr sz="17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НАЗВАНИЕ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Только заголовок">
    <p:bg>
      <p:bgPr>
        <a:solidFill>
          <a:srgbClr val="262A2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Заголовок"/>
          <p:cNvSpPr txBox="1"/>
          <p:nvPr>
            <p:ph type="title" hasCustomPrompt="1"/>
          </p:nvPr>
        </p:nvSpPr>
        <p:spPr>
          <a:xfrm>
            <a:off x="1190777" y="410420"/>
            <a:ext cx="15925647" cy="1091191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xfrm>
            <a:off x="16865968" y="9512165"/>
            <a:ext cx="244427" cy="241649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НАЗВАНИЕ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1" name="Текст 3"/>
          <p:cNvSpPr/>
          <p:nvPr>
            <p:ph type="body" sz="quarter" idx="21" hasCustomPrompt="1"/>
          </p:nvPr>
        </p:nvSpPr>
        <p:spPr>
          <a:xfrm>
            <a:off x="3142800" y="7739998"/>
            <a:ext cx="14589868" cy="1904402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5600"/>
              </a:lnSpc>
              <a:defRPr sz="5600"/>
            </a:lvl1pPr>
          </a:lstStyle>
          <a:p>
            <a:pPr/>
            <a:r>
              <a:t>ИМЯ И ФАМИЛИЯ СПИКЕРА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">
    <p:bg>
      <p:bgPr>
        <a:solidFill>
          <a:srgbClr val="262A2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Body Level One…"/>
          <p:cNvSpPr txBox="1"/>
          <p:nvPr>
            <p:ph type="body" sz="quarter" idx="1" hasCustomPrompt="1"/>
          </p:nvPr>
        </p:nvSpPr>
        <p:spPr>
          <a:xfrm>
            <a:off x="763199" y="781199"/>
            <a:ext cx="16383600" cy="1800002"/>
          </a:xfrm>
          <a:prstGeom prst="rect">
            <a:avLst/>
          </a:prstGeom>
        </p:spPr>
        <p:txBody>
          <a:bodyPr/>
          <a:lstStyle>
            <a:lvl1pPr>
              <a:lnSpc>
                <a:spcPts val="5600"/>
              </a:lnSpc>
              <a:defRPr sz="5600">
                <a:solidFill>
                  <a:srgbClr val="E5E5E5"/>
                </a:solidFill>
              </a:defRPr>
            </a:lvl1pPr>
            <a:lvl2pPr marL="1219200" indent="-533400">
              <a:lnSpc>
                <a:spcPts val="5600"/>
              </a:lnSpc>
              <a:defRPr sz="5600">
                <a:solidFill>
                  <a:srgbClr val="E5E5E5"/>
                </a:solidFill>
              </a:defRPr>
            </a:lvl2pPr>
            <a:lvl3pPr marL="2011678" indent="-640078">
              <a:lnSpc>
                <a:spcPts val="5600"/>
              </a:lnSpc>
              <a:defRPr sz="5600">
                <a:solidFill>
                  <a:srgbClr val="E5E5E5"/>
                </a:solidFill>
              </a:defRPr>
            </a:lvl3pPr>
            <a:lvl4pPr marL="2768600" indent="-711200">
              <a:lnSpc>
                <a:spcPts val="5600"/>
              </a:lnSpc>
              <a:defRPr sz="5600">
                <a:solidFill>
                  <a:srgbClr val="E5E5E5"/>
                </a:solidFill>
              </a:defRPr>
            </a:lvl4pPr>
            <a:lvl5pPr marL="3454400" indent="-711200">
              <a:lnSpc>
                <a:spcPts val="5600"/>
              </a:lnSpc>
              <a:defRPr sz="5600">
                <a:solidFill>
                  <a:srgbClr val="E5E5E5"/>
                </a:solidFill>
              </a:defRPr>
            </a:lvl5pPr>
          </a:lstStyle>
          <a:p>
            <a:pPr/>
            <a:r>
              <a:t>ЗАГОЛОВОК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 • Текст">
    <p:bg>
      <p:bgPr>
        <a:solidFill>
          <a:srgbClr val="262A2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Body Level One…"/>
          <p:cNvSpPr txBox="1"/>
          <p:nvPr>
            <p:ph type="body" sz="quarter" idx="1" hasCustomPrompt="1"/>
          </p:nvPr>
        </p:nvSpPr>
        <p:spPr>
          <a:xfrm>
            <a:off x="763199" y="781199"/>
            <a:ext cx="16383600" cy="1800002"/>
          </a:xfrm>
          <a:prstGeom prst="rect">
            <a:avLst/>
          </a:prstGeom>
        </p:spPr>
        <p:txBody>
          <a:bodyPr/>
          <a:lstStyle>
            <a:lvl1pPr>
              <a:lnSpc>
                <a:spcPts val="5600"/>
              </a:lnSpc>
              <a:defRPr sz="5600">
                <a:solidFill>
                  <a:srgbClr val="E5E5E5"/>
                </a:solidFill>
              </a:defRPr>
            </a:lvl1pPr>
            <a:lvl2pPr marL="1219200" indent="-533400">
              <a:lnSpc>
                <a:spcPts val="5600"/>
              </a:lnSpc>
              <a:defRPr sz="5600">
                <a:solidFill>
                  <a:srgbClr val="E5E5E5"/>
                </a:solidFill>
              </a:defRPr>
            </a:lvl2pPr>
            <a:lvl3pPr marL="2011678" indent="-640078">
              <a:lnSpc>
                <a:spcPts val="5600"/>
              </a:lnSpc>
              <a:defRPr sz="5600">
                <a:solidFill>
                  <a:srgbClr val="E5E5E5"/>
                </a:solidFill>
              </a:defRPr>
            </a:lvl3pPr>
            <a:lvl4pPr marL="2768600" indent="-711200">
              <a:lnSpc>
                <a:spcPts val="5600"/>
              </a:lnSpc>
              <a:defRPr sz="5600">
                <a:solidFill>
                  <a:srgbClr val="E5E5E5"/>
                </a:solidFill>
              </a:defRPr>
            </a:lvl4pPr>
            <a:lvl5pPr marL="3454400" indent="-711200">
              <a:lnSpc>
                <a:spcPts val="5600"/>
              </a:lnSpc>
              <a:defRPr sz="5600">
                <a:solidFill>
                  <a:srgbClr val="E5E5E5"/>
                </a:solidFill>
              </a:defRPr>
            </a:lvl5pPr>
          </a:lstStyle>
          <a:p>
            <a:pPr/>
            <a:r>
              <a:t>ЗАГОЛОВОК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8" name="Текст 3"/>
          <p:cNvSpPr/>
          <p:nvPr>
            <p:ph type="body" sz="half" idx="21" hasCustomPrompt="1"/>
          </p:nvPr>
        </p:nvSpPr>
        <p:spPr>
          <a:xfrm>
            <a:off x="763199" y="2095198"/>
            <a:ext cx="16383600" cy="3600002"/>
          </a:xfrm>
          <a:prstGeom prst="rect">
            <a:avLst/>
          </a:prstGeom>
        </p:spPr>
        <p:txBody>
          <a:bodyPr/>
          <a:lstStyle>
            <a:lvl1pPr>
              <a:lnSpc>
                <a:spcPts val="4800"/>
              </a:lnSpc>
              <a:defRPr b="0" sz="3100">
                <a:solidFill>
                  <a:srgbClr val="E5E5E5"/>
                </a:solidFill>
                <a:latin typeface="InputMono"/>
                <a:ea typeface="InputMono"/>
                <a:cs typeface="InputMono"/>
                <a:sym typeface="InputMono"/>
              </a:defRPr>
            </a:lvl1pPr>
          </a:lstStyle>
          <a:p>
            <a:pPr/>
            <a:r>
              <a:t>Наборный текст.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Подзаголовок • Текст P1">
    <p:bg>
      <p:bgPr>
        <a:solidFill>
          <a:srgbClr val="262A2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Body Level One…"/>
          <p:cNvSpPr txBox="1"/>
          <p:nvPr>
            <p:ph type="body" sz="quarter" idx="1" hasCustomPrompt="1"/>
          </p:nvPr>
        </p:nvSpPr>
        <p:spPr>
          <a:xfrm>
            <a:off x="763199" y="781199"/>
            <a:ext cx="16383600" cy="1800002"/>
          </a:xfrm>
          <a:prstGeom prst="rect">
            <a:avLst/>
          </a:prstGeom>
        </p:spPr>
        <p:txBody>
          <a:bodyPr/>
          <a:lstStyle>
            <a:lvl1pPr>
              <a:lnSpc>
                <a:spcPts val="5600"/>
              </a:lnSpc>
              <a:defRPr sz="5600">
                <a:solidFill>
                  <a:srgbClr val="E5E5E5"/>
                </a:solidFill>
              </a:defRPr>
            </a:lvl1pPr>
            <a:lvl2pPr marL="1219200" indent="-533400">
              <a:lnSpc>
                <a:spcPts val="5600"/>
              </a:lnSpc>
              <a:defRPr sz="5600">
                <a:solidFill>
                  <a:srgbClr val="E5E5E5"/>
                </a:solidFill>
              </a:defRPr>
            </a:lvl2pPr>
            <a:lvl3pPr marL="2011678" indent="-640078">
              <a:lnSpc>
                <a:spcPts val="5600"/>
              </a:lnSpc>
              <a:defRPr sz="5600">
                <a:solidFill>
                  <a:srgbClr val="E5E5E5"/>
                </a:solidFill>
              </a:defRPr>
            </a:lvl3pPr>
            <a:lvl4pPr marL="2768600" indent="-711200">
              <a:lnSpc>
                <a:spcPts val="5600"/>
              </a:lnSpc>
              <a:defRPr sz="5600">
                <a:solidFill>
                  <a:srgbClr val="E5E5E5"/>
                </a:solidFill>
              </a:defRPr>
            </a:lvl4pPr>
            <a:lvl5pPr marL="3454400" indent="-711200">
              <a:lnSpc>
                <a:spcPts val="5600"/>
              </a:lnSpc>
              <a:defRPr sz="5600">
                <a:solidFill>
                  <a:srgbClr val="E5E5E5"/>
                </a:solidFill>
              </a:defRPr>
            </a:lvl5pPr>
          </a:lstStyle>
          <a:p>
            <a:pPr/>
            <a:r>
              <a:t>ЗАГОЛОВОК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7" name="Текст 3"/>
          <p:cNvSpPr/>
          <p:nvPr>
            <p:ph type="body" sz="quarter" idx="21" hasCustomPrompt="1"/>
          </p:nvPr>
        </p:nvSpPr>
        <p:spPr>
          <a:xfrm>
            <a:off x="763199" y="2847598"/>
            <a:ext cx="16383600" cy="1800002"/>
          </a:xfrm>
          <a:prstGeom prst="rect">
            <a:avLst/>
          </a:prstGeom>
        </p:spPr>
        <p:txBody>
          <a:bodyPr/>
          <a:lstStyle>
            <a:lvl1pPr>
              <a:lnSpc>
                <a:spcPts val="4800"/>
              </a:lnSpc>
              <a:defRPr b="0" sz="3100">
                <a:solidFill>
                  <a:srgbClr val="E5E5E5"/>
                </a:solidFill>
                <a:latin typeface="InputMono"/>
                <a:ea typeface="InputMono"/>
                <a:cs typeface="InputMono"/>
                <a:sym typeface="InputMono"/>
              </a:defRPr>
            </a:lvl1pPr>
          </a:lstStyle>
          <a:p>
            <a:pPr/>
            <a:r>
              <a:t>Наборный текст.</a:t>
            </a:r>
          </a:p>
        </p:txBody>
      </p:sp>
      <p:sp>
        <p:nvSpPr>
          <p:cNvPr id="48" name="Текст 3"/>
          <p:cNvSpPr/>
          <p:nvPr>
            <p:ph type="body" sz="quarter" idx="22" hasCustomPrompt="1"/>
          </p:nvPr>
        </p:nvSpPr>
        <p:spPr>
          <a:xfrm>
            <a:off x="763200" y="2095200"/>
            <a:ext cx="16383600" cy="1080000"/>
          </a:xfrm>
          <a:prstGeom prst="rect">
            <a:avLst/>
          </a:prstGeom>
        </p:spPr>
        <p:txBody>
          <a:bodyPr/>
          <a:lstStyle>
            <a:lvl1pPr>
              <a:lnSpc>
                <a:spcPts val="4200"/>
              </a:lnSpc>
              <a:defRPr sz="3700">
                <a:solidFill>
                  <a:srgbClr val="FF5433"/>
                </a:solidFill>
              </a:defRPr>
            </a:lvl1pPr>
          </a:lstStyle>
          <a:p>
            <a:pPr/>
            <a:r>
              <a:t>НАБОРНЫЙ ТЕКСТ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Подзаголовок • Текст P2">
    <p:bg>
      <p:bgPr>
        <a:solidFill>
          <a:srgbClr val="262A2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Body Level One…"/>
          <p:cNvSpPr txBox="1"/>
          <p:nvPr>
            <p:ph type="body" sz="quarter" idx="1" hasCustomPrompt="1"/>
          </p:nvPr>
        </p:nvSpPr>
        <p:spPr>
          <a:xfrm>
            <a:off x="763199" y="781199"/>
            <a:ext cx="16383600" cy="1800002"/>
          </a:xfrm>
          <a:prstGeom prst="rect">
            <a:avLst/>
          </a:prstGeom>
        </p:spPr>
        <p:txBody>
          <a:bodyPr/>
          <a:lstStyle>
            <a:lvl1pPr>
              <a:lnSpc>
                <a:spcPts val="5600"/>
              </a:lnSpc>
              <a:defRPr sz="5600">
                <a:solidFill>
                  <a:srgbClr val="E5E5E5"/>
                </a:solidFill>
              </a:defRPr>
            </a:lvl1pPr>
            <a:lvl2pPr marL="1219200" indent="-533400">
              <a:lnSpc>
                <a:spcPts val="5600"/>
              </a:lnSpc>
              <a:defRPr sz="5600">
                <a:solidFill>
                  <a:srgbClr val="E5E5E5"/>
                </a:solidFill>
              </a:defRPr>
            </a:lvl2pPr>
            <a:lvl3pPr marL="2011678" indent="-640078">
              <a:lnSpc>
                <a:spcPts val="5600"/>
              </a:lnSpc>
              <a:defRPr sz="5600">
                <a:solidFill>
                  <a:srgbClr val="E5E5E5"/>
                </a:solidFill>
              </a:defRPr>
            </a:lvl3pPr>
            <a:lvl4pPr marL="2768600" indent="-711200">
              <a:lnSpc>
                <a:spcPts val="5600"/>
              </a:lnSpc>
              <a:defRPr sz="5600">
                <a:solidFill>
                  <a:srgbClr val="E5E5E5"/>
                </a:solidFill>
              </a:defRPr>
            </a:lvl4pPr>
            <a:lvl5pPr marL="3454400" indent="-711200">
              <a:lnSpc>
                <a:spcPts val="5600"/>
              </a:lnSpc>
              <a:defRPr sz="5600">
                <a:solidFill>
                  <a:srgbClr val="E5E5E5"/>
                </a:solidFill>
              </a:defRPr>
            </a:lvl5pPr>
          </a:lstStyle>
          <a:p>
            <a:pPr/>
            <a:r>
              <a:t>ЗАГОЛОВОК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7" name="Текст 3"/>
          <p:cNvSpPr/>
          <p:nvPr>
            <p:ph type="body" sz="quarter" idx="21" hasCustomPrompt="1"/>
          </p:nvPr>
        </p:nvSpPr>
        <p:spPr>
          <a:xfrm>
            <a:off x="763199" y="2847598"/>
            <a:ext cx="16383600" cy="1800002"/>
          </a:xfrm>
          <a:prstGeom prst="rect">
            <a:avLst/>
          </a:prstGeom>
        </p:spPr>
        <p:txBody>
          <a:bodyPr/>
          <a:lstStyle>
            <a:lvl1pPr>
              <a:lnSpc>
                <a:spcPts val="3600"/>
              </a:lnSpc>
              <a:defRPr b="0" sz="2400">
                <a:solidFill>
                  <a:srgbClr val="E5E5E5"/>
                </a:solidFill>
                <a:latin typeface="InputMono"/>
                <a:ea typeface="InputMono"/>
                <a:cs typeface="InputMono"/>
                <a:sym typeface="InputMono"/>
              </a:defRPr>
            </a:lvl1pPr>
          </a:lstStyle>
          <a:p>
            <a:pPr/>
            <a:r>
              <a:t>Наборный текст.</a:t>
            </a:r>
          </a:p>
        </p:txBody>
      </p:sp>
      <p:sp>
        <p:nvSpPr>
          <p:cNvPr id="58" name="Текст 3"/>
          <p:cNvSpPr/>
          <p:nvPr>
            <p:ph type="body" sz="quarter" idx="22" hasCustomPrompt="1"/>
          </p:nvPr>
        </p:nvSpPr>
        <p:spPr>
          <a:xfrm>
            <a:off x="763200" y="2095200"/>
            <a:ext cx="16383600" cy="1080000"/>
          </a:xfrm>
          <a:prstGeom prst="rect">
            <a:avLst/>
          </a:prstGeom>
        </p:spPr>
        <p:txBody>
          <a:bodyPr/>
          <a:lstStyle>
            <a:lvl1pPr>
              <a:lnSpc>
                <a:spcPts val="4200"/>
              </a:lnSpc>
              <a:defRPr sz="3700">
                <a:solidFill>
                  <a:srgbClr val="FF5433"/>
                </a:solidFill>
              </a:defRPr>
            </a:lvl1pPr>
          </a:lstStyle>
          <a:p>
            <a:pPr/>
            <a:r>
              <a:t>НАБОРНЫЙ ТЕКСТ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Буллеты">
    <p:bg>
      <p:bgPr>
        <a:solidFill>
          <a:srgbClr val="262A2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Body Level One…"/>
          <p:cNvSpPr txBox="1"/>
          <p:nvPr>
            <p:ph type="body" sz="quarter" idx="1" hasCustomPrompt="1"/>
          </p:nvPr>
        </p:nvSpPr>
        <p:spPr>
          <a:xfrm>
            <a:off x="763199" y="781199"/>
            <a:ext cx="16383600" cy="1800002"/>
          </a:xfrm>
          <a:prstGeom prst="rect">
            <a:avLst/>
          </a:prstGeom>
        </p:spPr>
        <p:txBody>
          <a:bodyPr/>
          <a:lstStyle>
            <a:lvl1pPr>
              <a:lnSpc>
                <a:spcPts val="5600"/>
              </a:lnSpc>
              <a:defRPr sz="5600">
                <a:solidFill>
                  <a:srgbClr val="E5E5E5"/>
                </a:solidFill>
              </a:defRPr>
            </a:lvl1pPr>
            <a:lvl2pPr marL="1219200" indent="-533400">
              <a:lnSpc>
                <a:spcPts val="5600"/>
              </a:lnSpc>
              <a:defRPr sz="5600">
                <a:solidFill>
                  <a:srgbClr val="E5E5E5"/>
                </a:solidFill>
              </a:defRPr>
            </a:lvl2pPr>
            <a:lvl3pPr marL="2011678" indent="-640078">
              <a:lnSpc>
                <a:spcPts val="5600"/>
              </a:lnSpc>
              <a:defRPr sz="5600">
                <a:solidFill>
                  <a:srgbClr val="E5E5E5"/>
                </a:solidFill>
              </a:defRPr>
            </a:lvl3pPr>
            <a:lvl4pPr marL="2768600" indent="-711200">
              <a:lnSpc>
                <a:spcPts val="5600"/>
              </a:lnSpc>
              <a:defRPr sz="5600">
                <a:solidFill>
                  <a:srgbClr val="E5E5E5"/>
                </a:solidFill>
              </a:defRPr>
            </a:lvl4pPr>
            <a:lvl5pPr marL="3454400" indent="-711200">
              <a:lnSpc>
                <a:spcPts val="5600"/>
              </a:lnSpc>
              <a:defRPr sz="5600">
                <a:solidFill>
                  <a:srgbClr val="E5E5E5"/>
                </a:solidFill>
              </a:defRPr>
            </a:lvl5pPr>
          </a:lstStyle>
          <a:p>
            <a:pPr/>
            <a:r>
              <a:t>ЗАГОЛОВОК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7" name="Текст 3"/>
          <p:cNvSpPr/>
          <p:nvPr>
            <p:ph type="body" sz="half" idx="21" hasCustomPrompt="1"/>
          </p:nvPr>
        </p:nvSpPr>
        <p:spPr>
          <a:xfrm>
            <a:off x="763199" y="2095198"/>
            <a:ext cx="16383600" cy="3600002"/>
          </a:xfrm>
          <a:prstGeom prst="rect">
            <a:avLst/>
          </a:prstGeom>
        </p:spPr>
        <p:txBody>
          <a:bodyPr/>
          <a:lstStyle>
            <a:lvl1pPr>
              <a:lnSpc>
                <a:spcPts val="4800"/>
              </a:lnSpc>
              <a:spcBef>
                <a:spcPts val="1600"/>
              </a:spcBef>
              <a:buClr>
                <a:srgbClr val="FF5433"/>
              </a:buClr>
              <a:buSzPct val="100000"/>
              <a:buFont typeface="Arial"/>
              <a:buChar char="•"/>
              <a:defRPr b="0" sz="3100">
                <a:solidFill>
                  <a:srgbClr val="E5E5E5"/>
                </a:solidFill>
                <a:latin typeface="InputMono"/>
                <a:ea typeface="InputMono"/>
                <a:cs typeface="InputMono"/>
                <a:sym typeface="InputMono"/>
              </a:defRPr>
            </a:lvl1pPr>
          </a:lstStyle>
          <a:p>
            <a:pPr/>
            <a:r>
              <a:t> Буллеты
 Буллеты
 Буллеты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Картинка">
    <p:bg>
      <p:bgPr>
        <a:solidFill>
          <a:srgbClr val="262A2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quarter" idx="1" hasCustomPrompt="1"/>
          </p:nvPr>
        </p:nvSpPr>
        <p:spPr>
          <a:xfrm>
            <a:off x="763199" y="781199"/>
            <a:ext cx="16383600" cy="1800002"/>
          </a:xfrm>
          <a:prstGeom prst="rect">
            <a:avLst/>
          </a:prstGeom>
        </p:spPr>
        <p:txBody>
          <a:bodyPr/>
          <a:lstStyle>
            <a:lvl1pPr>
              <a:lnSpc>
                <a:spcPts val="5600"/>
              </a:lnSpc>
              <a:defRPr sz="5600">
                <a:solidFill>
                  <a:srgbClr val="E5E5E5"/>
                </a:solidFill>
              </a:defRPr>
            </a:lvl1pPr>
            <a:lvl2pPr marL="1219200" indent="-533400">
              <a:lnSpc>
                <a:spcPts val="5600"/>
              </a:lnSpc>
              <a:defRPr sz="5600">
                <a:solidFill>
                  <a:srgbClr val="E5E5E5"/>
                </a:solidFill>
              </a:defRPr>
            </a:lvl2pPr>
            <a:lvl3pPr marL="2011678" indent="-640078">
              <a:lnSpc>
                <a:spcPts val="5600"/>
              </a:lnSpc>
              <a:defRPr sz="5600">
                <a:solidFill>
                  <a:srgbClr val="E5E5E5"/>
                </a:solidFill>
              </a:defRPr>
            </a:lvl3pPr>
            <a:lvl4pPr marL="2768600" indent="-711200">
              <a:lnSpc>
                <a:spcPts val="5600"/>
              </a:lnSpc>
              <a:defRPr sz="5600">
                <a:solidFill>
                  <a:srgbClr val="E5E5E5"/>
                </a:solidFill>
              </a:defRPr>
            </a:lvl4pPr>
            <a:lvl5pPr marL="3454400" indent="-711200">
              <a:lnSpc>
                <a:spcPts val="5600"/>
              </a:lnSpc>
              <a:defRPr sz="5600">
                <a:solidFill>
                  <a:srgbClr val="E5E5E5"/>
                </a:solidFill>
              </a:defRPr>
            </a:lvl5pPr>
          </a:lstStyle>
          <a:p>
            <a:pPr/>
            <a:r>
              <a:t>ЗАГОЛОВОК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Картинка">
    <p:bg>
      <p:bgPr>
        <a:solidFill>
          <a:srgbClr val="262A2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 hasCustomPrompt="1"/>
          </p:nvPr>
        </p:nvSpPr>
        <p:spPr>
          <a:xfrm>
            <a:off x="763199" y="781199"/>
            <a:ext cx="16383600" cy="1800002"/>
          </a:xfrm>
          <a:prstGeom prst="rect">
            <a:avLst/>
          </a:prstGeom>
        </p:spPr>
        <p:txBody>
          <a:bodyPr/>
          <a:lstStyle>
            <a:lvl1pPr>
              <a:lnSpc>
                <a:spcPts val="5600"/>
              </a:lnSpc>
              <a:defRPr sz="5600">
                <a:solidFill>
                  <a:srgbClr val="E5E5E5"/>
                </a:solidFill>
              </a:defRPr>
            </a:lvl1pPr>
            <a:lvl2pPr marL="1219200" indent="-533400">
              <a:lnSpc>
                <a:spcPts val="5600"/>
              </a:lnSpc>
              <a:defRPr sz="5600">
                <a:solidFill>
                  <a:srgbClr val="E5E5E5"/>
                </a:solidFill>
              </a:defRPr>
            </a:lvl2pPr>
            <a:lvl3pPr marL="2011678" indent="-640078">
              <a:lnSpc>
                <a:spcPts val="5600"/>
              </a:lnSpc>
              <a:defRPr sz="5600">
                <a:solidFill>
                  <a:srgbClr val="E5E5E5"/>
                </a:solidFill>
              </a:defRPr>
            </a:lvl3pPr>
            <a:lvl4pPr marL="2768600" indent="-711200">
              <a:lnSpc>
                <a:spcPts val="5600"/>
              </a:lnSpc>
              <a:defRPr sz="5600">
                <a:solidFill>
                  <a:srgbClr val="E5E5E5"/>
                </a:solidFill>
              </a:defRPr>
            </a:lvl4pPr>
            <a:lvl5pPr marL="3454400" indent="-711200">
              <a:lnSpc>
                <a:spcPts val="5600"/>
              </a:lnSpc>
              <a:defRPr sz="5600">
                <a:solidFill>
                  <a:srgbClr val="E5E5E5"/>
                </a:solidFill>
              </a:defRPr>
            </a:lvl5pPr>
          </a:lstStyle>
          <a:p>
            <a:pPr/>
            <a:r>
              <a:t>ЗАГОЛОВОК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Текст 3"/>
          <p:cNvSpPr/>
          <p:nvPr>
            <p:ph type="body" sz="half" idx="21" hasCustomPrompt="1"/>
          </p:nvPr>
        </p:nvSpPr>
        <p:spPr>
          <a:xfrm>
            <a:off x="7333200" y="2095201"/>
            <a:ext cx="9813599" cy="7239387"/>
          </a:xfrm>
          <a:prstGeom prst="rect">
            <a:avLst/>
          </a:prstGeom>
        </p:spPr>
        <p:txBody>
          <a:bodyPr/>
          <a:lstStyle>
            <a:lvl1pPr>
              <a:lnSpc>
                <a:spcPts val="4800"/>
              </a:lnSpc>
              <a:defRPr b="0" sz="3100">
                <a:solidFill>
                  <a:srgbClr val="E5E5E5"/>
                </a:solidFill>
                <a:latin typeface="InputMono"/>
                <a:ea typeface="InputMono"/>
                <a:cs typeface="InputMono"/>
                <a:sym typeface="InputMono"/>
              </a:defRPr>
            </a:lvl1pPr>
          </a:lstStyle>
          <a:p>
            <a:pPr/>
            <a:r>
              <a:t>Наборный текст.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54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3"/>
          <p:cNvSpPr txBox="1"/>
          <p:nvPr/>
        </p:nvSpPr>
        <p:spPr>
          <a:xfrm>
            <a:off x="763199" y="8808445"/>
            <a:ext cx="16383600" cy="732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defTabSz="1371600">
              <a:lnSpc>
                <a:spcPts val="5600"/>
              </a:lnSpc>
              <a:defRPr b="1" sz="5600">
                <a:solidFill>
                  <a:srgbClr val="1E2028"/>
                </a:solidFill>
                <a:latin typeface="Formular"/>
                <a:ea typeface="Formular"/>
                <a:cs typeface="Formular"/>
                <a:sym typeface="Formular"/>
              </a:defRPr>
            </a:lvl1pPr>
          </a:lstStyle>
          <a:p>
            <a:pPr/>
            <a:r>
              <a:t>KARPOV.COURSES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763199" y="572398"/>
            <a:ext cx="16383600" cy="6120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НАЗВАНИЕ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2740025" y="2057400"/>
            <a:ext cx="14630400" cy="697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847778" y="9410373"/>
            <a:ext cx="258623" cy="248304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13716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6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13716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6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13716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6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13716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6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13716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6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13716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6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13716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6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13716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6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13716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6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0" marR="0" indent="0" algn="l" defTabSz="1371600" rtl="0" latinLnBrk="0">
        <a:lnSpc>
          <a:spcPts val="11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0500" u="none">
          <a:solidFill>
            <a:srgbClr val="1E2028"/>
          </a:solidFill>
          <a:uFillTx/>
          <a:latin typeface="Formular"/>
          <a:ea typeface="Formular"/>
          <a:cs typeface="Formular"/>
          <a:sym typeface="Formular"/>
        </a:defRPr>
      </a:lvl1pPr>
      <a:lvl2pPr marL="1685925" marR="0" indent="-1000125" algn="l" defTabSz="1371600" rtl="0" latinLnBrk="0">
        <a:lnSpc>
          <a:spcPts val="11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10500" u="none">
          <a:solidFill>
            <a:srgbClr val="1E2028"/>
          </a:solidFill>
          <a:uFillTx/>
          <a:latin typeface="Formular"/>
          <a:ea typeface="Formular"/>
          <a:cs typeface="Formular"/>
          <a:sym typeface="Formular"/>
        </a:defRPr>
      </a:lvl2pPr>
      <a:lvl3pPr marL="2571750" marR="0" indent="-1200150" algn="l" defTabSz="1371600" rtl="0" latinLnBrk="0">
        <a:lnSpc>
          <a:spcPts val="11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10500" u="none">
          <a:solidFill>
            <a:srgbClr val="1E2028"/>
          </a:solidFill>
          <a:uFillTx/>
          <a:latin typeface="Formular"/>
          <a:ea typeface="Formular"/>
          <a:cs typeface="Formular"/>
          <a:sym typeface="Formular"/>
        </a:defRPr>
      </a:lvl3pPr>
      <a:lvl4pPr marL="3390900" marR="0" indent="-1333500" algn="l" defTabSz="1371600" rtl="0" latinLnBrk="0">
        <a:lnSpc>
          <a:spcPts val="11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10500" u="none">
          <a:solidFill>
            <a:srgbClr val="1E2028"/>
          </a:solidFill>
          <a:uFillTx/>
          <a:latin typeface="Formular"/>
          <a:ea typeface="Formular"/>
          <a:cs typeface="Formular"/>
          <a:sym typeface="Formular"/>
        </a:defRPr>
      </a:lvl4pPr>
      <a:lvl5pPr marL="4076700" marR="0" indent="-1333500" algn="l" defTabSz="1371600" rtl="0" latinLnBrk="0">
        <a:lnSpc>
          <a:spcPts val="11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10500" u="none">
          <a:solidFill>
            <a:srgbClr val="1E2028"/>
          </a:solidFill>
          <a:uFillTx/>
          <a:latin typeface="Formular"/>
          <a:ea typeface="Formular"/>
          <a:cs typeface="Formular"/>
          <a:sym typeface="Formular"/>
        </a:defRPr>
      </a:lvl5pPr>
      <a:lvl6pPr marL="4762500" marR="0" indent="-1333500" algn="l" defTabSz="1371600" rtl="0" latinLnBrk="0">
        <a:lnSpc>
          <a:spcPts val="11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10500" u="none">
          <a:solidFill>
            <a:srgbClr val="1E2028"/>
          </a:solidFill>
          <a:uFillTx/>
          <a:latin typeface="Formular"/>
          <a:ea typeface="Formular"/>
          <a:cs typeface="Formular"/>
          <a:sym typeface="Formular"/>
        </a:defRPr>
      </a:lvl6pPr>
      <a:lvl7pPr marL="5448300" marR="0" indent="-1333500" algn="l" defTabSz="1371600" rtl="0" latinLnBrk="0">
        <a:lnSpc>
          <a:spcPts val="11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10500" u="none">
          <a:solidFill>
            <a:srgbClr val="1E2028"/>
          </a:solidFill>
          <a:uFillTx/>
          <a:latin typeface="Formular"/>
          <a:ea typeface="Formular"/>
          <a:cs typeface="Formular"/>
          <a:sym typeface="Formular"/>
        </a:defRPr>
      </a:lvl7pPr>
      <a:lvl8pPr marL="6134100" marR="0" indent="-1333500" algn="l" defTabSz="1371600" rtl="0" latinLnBrk="0">
        <a:lnSpc>
          <a:spcPts val="11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10500" u="none">
          <a:solidFill>
            <a:srgbClr val="1E2028"/>
          </a:solidFill>
          <a:uFillTx/>
          <a:latin typeface="Formular"/>
          <a:ea typeface="Formular"/>
          <a:cs typeface="Formular"/>
          <a:sym typeface="Formular"/>
        </a:defRPr>
      </a:lvl8pPr>
      <a:lvl9pPr marL="6819900" marR="0" indent="-1333500" algn="l" defTabSz="1371600" rtl="0" latinLnBrk="0">
        <a:lnSpc>
          <a:spcPts val="11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10500" u="none">
          <a:solidFill>
            <a:srgbClr val="1E2028"/>
          </a:solidFill>
          <a:uFillTx/>
          <a:latin typeface="Formular"/>
          <a:ea typeface="Formular"/>
          <a:cs typeface="Formular"/>
          <a:sym typeface="Formular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 Placeholder 1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Hive</a:t>
            </a:r>
          </a:p>
          <a:p>
            <a:pPr/>
            <a:r>
              <a:t>SQL для больших</a:t>
            </a:r>
          </a:p>
          <a:p>
            <a:pPr/>
            <a:r>
              <a:t>данных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1"/>
          <p:cNvSpPr txBox="1"/>
          <p:nvPr>
            <p:ph type="title"/>
          </p:nvPr>
        </p:nvSpPr>
        <p:spPr>
          <a:xfrm>
            <a:off x="1190777" y="410420"/>
            <a:ext cx="15925647" cy="1091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2F2F2"/>
                </a:solidFill>
                <a:latin typeface="Formular"/>
                <a:ea typeface="Formular"/>
                <a:cs typeface="Formular"/>
                <a:sym typeface="Formular"/>
              </a:defRPr>
            </a:lvl1pPr>
          </a:lstStyle>
          <a:p>
            <a:pPr/>
            <a:r>
              <a:t>Reduce side Join</a:t>
            </a:r>
          </a:p>
        </p:txBody>
      </p:sp>
      <p:sp>
        <p:nvSpPr>
          <p:cNvPr id="129" name="2002 – запуск проекта Nutch (Yahoo)…"/>
          <p:cNvSpPr txBox="1"/>
          <p:nvPr>
            <p:ph type="body" sz="half" idx="4294967295"/>
          </p:nvPr>
        </p:nvSpPr>
        <p:spPr>
          <a:xfrm>
            <a:off x="1200970" y="2348758"/>
            <a:ext cx="9691013" cy="5589484"/>
          </a:xfrm>
          <a:prstGeom prst="rect">
            <a:avLst/>
          </a:prstGeom>
        </p:spPr>
        <p:txBody>
          <a:bodyPr lIns="45699" tIns="45699" rIns="45699" bIns="45699"/>
          <a:lstStyle/>
          <a:p>
            <a:pPr defTabSz="914400">
              <a:lnSpc>
                <a:spcPct val="100000"/>
              </a:lnSpc>
              <a:defRPr b="0" sz="3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solidFill>
                  <a:srgbClr val="FF9300"/>
                </a:solidFill>
              </a:rPr>
              <a:t>SELECT</a:t>
            </a:r>
            <a:r>
              <a:t> </a:t>
            </a:r>
            <a:r>
              <a:rPr>
                <a:solidFill>
                  <a:srgbClr val="FFFFFF"/>
                </a:solidFill>
              </a:rPr>
              <a:t>sum(s.amount) as amount,</a:t>
            </a:r>
            <a:endParaRPr>
              <a:solidFill>
                <a:srgbClr val="FFFFFF"/>
              </a:solidFill>
            </a:endParaRPr>
          </a:p>
          <a:p>
            <a:pPr defTabSz="914400">
              <a:lnSpc>
                <a:spcPct val="100000"/>
              </a:lnSpc>
              <a:defRPr b="0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c.name</a:t>
            </a:r>
          </a:p>
          <a:p>
            <a:pPr defTabSz="914400">
              <a:lnSpc>
                <a:spcPct val="100000"/>
              </a:lnSpc>
              <a:defRPr b="0" sz="3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solidFill>
                  <a:srgbClr val="FF9300"/>
                </a:solidFill>
              </a:rPr>
              <a:t>FROM</a:t>
            </a:r>
            <a:r>
              <a:rPr>
                <a:solidFill>
                  <a:srgbClr val="FFFFFF"/>
                </a:solidFill>
              </a:rPr>
              <a:t> clients c</a:t>
            </a:r>
            <a:endParaRPr>
              <a:solidFill>
                <a:srgbClr val="FFFFFF"/>
              </a:solidFill>
            </a:endParaRPr>
          </a:p>
          <a:p>
            <a:pPr defTabSz="914400">
              <a:lnSpc>
                <a:spcPct val="100000"/>
              </a:lnSpc>
              <a:defRPr b="0" sz="38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JOIN</a:t>
            </a:r>
          </a:p>
          <a:p>
            <a:pPr defTabSz="914400">
              <a:lnSpc>
                <a:spcPct val="100000"/>
              </a:lnSpc>
              <a:defRPr b="0" sz="3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solidFill>
                  <a:srgbClr val="FFFFFF"/>
                </a:solidFill>
              </a:rPr>
              <a:t>sells s</a:t>
            </a:r>
            <a:r>
              <a:t> </a:t>
            </a:r>
            <a:r>
              <a:rPr>
                <a:solidFill>
                  <a:srgbClr val="FF9300"/>
                </a:solidFill>
              </a:rPr>
              <a:t>ON</a:t>
            </a:r>
            <a:r>
              <a:rPr>
                <a:solidFill>
                  <a:srgbClr val="FFFFFF"/>
                </a:solidFill>
              </a:rPr>
              <a:t> (c.id = s.client_id)</a:t>
            </a:r>
            <a:endParaRPr>
              <a:solidFill>
                <a:srgbClr val="FFFFFF"/>
              </a:solidFill>
            </a:endParaRPr>
          </a:p>
          <a:p>
            <a:pPr defTabSz="914400">
              <a:lnSpc>
                <a:spcPct val="100000"/>
              </a:lnSpc>
              <a:defRPr b="0" sz="3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solidFill>
                  <a:srgbClr val="FF9300"/>
                </a:solidFill>
              </a:rPr>
              <a:t>WHERE</a:t>
            </a:r>
            <a:r>
              <a:t> </a:t>
            </a:r>
            <a:r>
              <a:rPr>
                <a:solidFill>
                  <a:srgbClr val="FFFFFF"/>
                </a:solidFill>
              </a:rPr>
              <a:t>ts &gt; date_add(</a:t>
            </a:r>
            <a:r>
              <a:rPr>
                <a:solidFill>
                  <a:srgbClr val="008F00"/>
                </a:solidFill>
              </a:rPr>
              <a:t>CURRENT_DATE</a:t>
            </a:r>
            <a:r>
              <a:rPr>
                <a:solidFill>
                  <a:srgbClr val="FFFFFF"/>
                </a:solidFill>
              </a:rPr>
              <a:t>, -7)</a:t>
            </a:r>
          </a:p>
          <a:p>
            <a:pPr defTabSz="914400">
              <a:lnSpc>
                <a:spcPct val="100000"/>
              </a:lnSpc>
              <a:defRPr b="0" sz="3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solidFill>
                  <a:srgbClr val="FF9300"/>
                </a:solidFill>
              </a:rPr>
              <a:t>GROUP BY</a:t>
            </a:r>
            <a:r>
              <a:t> </a:t>
            </a:r>
            <a:r>
              <a:rPr>
                <a:solidFill>
                  <a:srgbClr val="FFFFFF"/>
                </a:solidFill>
              </a:rPr>
              <a:t>c.name</a:t>
            </a:r>
          </a:p>
        </p:txBody>
      </p:sp>
      <p:graphicFrame>
        <p:nvGraphicFramePr>
          <p:cNvPr id="130" name="CLIENTS"/>
          <p:cNvGraphicFramePr/>
          <p:nvPr/>
        </p:nvGraphicFramePr>
        <p:xfrm>
          <a:off x="12130448" y="2510179"/>
          <a:ext cx="4884541" cy="1907173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2484464"/>
                <a:gridCol w="2387374"/>
              </a:tblGrid>
              <a:tr h="197383">
                <a:tc gridSpan="2">
                  <a:txBody>
                    <a:bodyPr/>
                    <a:lstStyle/>
                    <a:p>
                      <a:pPr algn="l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CLIENTS</a:t>
                      </a:r>
                    </a:p>
                  </a:txBody>
                  <a:tcPr marL="0" marR="0" marT="0" marB="0" anchor="t" anchorCtr="0" horzOverflow="overflow">
                    <a:lnL/>
                    <a:lnR/>
                    <a:lnT/>
                    <a:lnB w="12700">
                      <a:solidFill>
                        <a:srgbClr val="FFFFFF"/>
                      </a:solidFill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</a:tr>
              <a:tr h="349926">
                <a:tc>
                  <a:txBody>
                    <a:bodyPr/>
                    <a:lstStyle/>
                    <a:p>
                      <a:pPr algn="l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b="1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FFAB40"/>
                    </a:solidFill>
                  </a:tcPr>
                </a:tc>
              </a:tr>
              <a:tr h="349926">
                <a:tc>
                  <a:txBody>
                    <a:bodyPr/>
                    <a:lstStyle/>
                    <a:p>
                      <a:pPr algn="l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100">
                          <a:latin typeface="Arial"/>
                          <a:ea typeface="Arial"/>
                          <a:cs typeface="Arial"/>
                          <a:sym typeface="Arial"/>
                        </a:rPr>
                        <a:t>BIGINT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FFE2CD"/>
                    </a:solidFill>
                  </a:tcPr>
                </a:tc>
              </a:tr>
              <a:tr h="336102">
                <a:tc>
                  <a:txBody>
                    <a:bodyPr/>
                    <a:lstStyle/>
                    <a:p>
                      <a:pPr algn="l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</a:p>
                  </a:txBody>
                  <a:tcPr marL="0" marR="0" marT="0" marB="0" anchor="t" anchorCtr="0" horzOverflow="overflow"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100"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</a:p>
                  </a:txBody>
                  <a:tcPr marL="0" marR="0" marT="0" marB="0" anchor="t" anchorCtr="0" horzOverflow="overflow">
                    <a:solidFill>
                      <a:srgbClr val="FFF1E8"/>
                    </a:solidFill>
                  </a:tcPr>
                </a:tc>
              </a:tr>
              <a:tr h="667877">
                <a:tc>
                  <a:txBody>
                    <a:bodyPr/>
                    <a:lstStyle/>
                    <a:p>
                      <a:pPr algn="l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ADDRESS</a:t>
                      </a:r>
                    </a:p>
                  </a:txBody>
                  <a:tcPr marL="0" marR="0" marT="0" marB="0" anchor="t" anchorCtr="0" horzOverflow="overflow"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100"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</a:p>
                  </a:txBody>
                  <a:tcPr marL="0" marR="0" marT="0" marB="0" anchor="t" anchorCtr="0" horzOverflow="overflow">
                    <a:solidFill>
                      <a:srgbClr val="FFE2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1" name="SELLS"/>
          <p:cNvGraphicFramePr/>
          <p:nvPr/>
        </p:nvGraphicFramePr>
        <p:xfrm>
          <a:off x="12128439" y="4843355"/>
          <a:ext cx="4888559" cy="423033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{C7B018BB-80A7-4F77-B60F-C8B233D01FF8}</a:tableStyleId>
              </a:tblPr>
              <a:tblGrid>
                <a:gridCol w="2462729"/>
                <a:gridCol w="2413128"/>
              </a:tblGrid>
              <a:tr h="197383">
                <a:tc gridSpan="2">
                  <a:txBody>
                    <a:bodyPr/>
                    <a:lstStyle/>
                    <a:p>
                      <a:pPr algn="l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SELLS</a:t>
                      </a:r>
                    </a:p>
                  </a:txBody>
                  <a:tcPr marL="0" marR="0" marT="0" marB="0" anchor="t" anchorCtr="0" horzOverflow="overflow">
                    <a:lnL/>
                    <a:lnR/>
                    <a:lnT/>
                    <a:lnB w="12700">
                      <a:solidFill>
                        <a:srgbClr val="FFFFFF"/>
                      </a:solidFill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</a:tr>
              <a:tr h="416943">
                <a:tc>
                  <a:txBody>
                    <a:bodyPr/>
                    <a:lstStyle/>
                    <a:p>
                      <a:pPr algn="l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3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78909C"/>
                    </a:solidFill>
                  </a:tcPr>
                </a:tc>
              </a:tr>
              <a:tr h="416943">
                <a:tc>
                  <a:txBody>
                    <a:bodyPr/>
                    <a:lstStyle/>
                    <a:p>
                      <a:pPr algn="l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300">
                          <a:latin typeface="Arial"/>
                          <a:ea typeface="Arial"/>
                          <a:cs typeface="Arial"/>
                          <a:sym typeface="Arial"/>
                        </a:rPr>
                        <a:t>BIGINT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5DBDE"/>
                    </a:solidFill>
                  </a:tcPr>
                </a:tc>
              </a:tr>
              <a:tr h="800712">
                <a:tc>
                  <a:txBody>
                    <a:bodyPr/>
                    <a:lstStyle/>
                    <a:p>
                      <a:pPr algn="l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CLIENT_ID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300">
                          <a:latin typeface="Arial"/>
                          <a:ea typeface="Arial"/>
                          <a:cs typeface="Arial"/>
                          <a:sym typeface="Arial"/>
                        </a:rPr>
                        <a:t>BIGINT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BEEEF"/>
                    </a:solidFill>
                  </a:tcPr>
                </a:tc>
              </a:tr>
              <a:tr h="800712">
                <a:tc>
                  <a:txBody>
                    <a:bodyPr/>
                    <a:lstStyle/>
                    <a:p>
                      <a:pPr algn="l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AMOUNT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300">
                          <a:latin typeface="Arial"/>
                          <a:ea typeface="Arial"/>
                          <a:cs typeface="Arial"/>
                          <a:sym typeface="Arial"/>
                        </a:rPr>
                        <a:t>DOUBLE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5DBDE"/>
                    </a:solidFill>
                  </a:tcPr>
                </a:tc>
              </a:tr>
              <a:tr h="800712">
                <a:tc>
                  <a:txBody>
                    <a:bodyPr/>
                    <a:lstStyle/>
                    <a:p>
                      <a:pPr algn="l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PRODUCT_ID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300">
                          <a:latin typeface="Arial"/>
                          <a:ea typeface="Arial"/>
                          <a:cs typeface="Arial"/>
                          <a:sym typeface="Arial"/>
                        </a:rPr>
                        <a:t>BIGINT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BEEEF"/>
                    </a:solidFill>
                  </a:tcPr>
                </a:tc>
              </a:tr>
              <a:tr h="800712">
                <a:tc>
                  <a:txBody>
                    <a:bodyPr/>
                    <a:lstStyle/>
                    <a:p>
                      <a:pPr algn="l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300">
                          <a:latin typeface="Arial"/>
                          <a:ea typeface="Arial"/>
                          <a:cs typeface="Arial"/>
                          <a:sym typeface="Arial"/>
                        </a:rPr>
                        <a:t>TIMESTAMP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5DBD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Заголовок 1"/>
          <p:cNvSpPr txBox="1"/>
          <p:nvPr>
            <p:ph type="title"/>
          </p:nvPr>
        </p:nvSpPr>
        <p:spPr>
          <a:xfrm>
            <a:off x="1190777" y="410420"/>
            <a:ext cx="15925647" cy="1091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2F2F2"/>
                </a:solidFill>
                <a:latin typeface="Formular"/>
                <a:ea typeface="Formular"/>
                <a:cs typeface="Formular"/>
                <a:sym typeface="Formular"/>
              </a:defRPr>
            </a:lvl1pPr>
          </a:lstStyle>
          <a:p>
            <a:pPr/>
            <a:r>
              <a:t>Reduce Side Join</a:t>
            </a:r>
          </a:p>
        </p:txBody>
      </p:sp>
      <p:grpSp>
        <p:nvGrpSpPr>
          <p:cNvPr id="144" name="Group"/>
          <p:cNvGrpSpPr/>
          <p:nvPr/>
        </p:nvGrpSpPr>
        <p:grpSpPr>
          <a:xfrm>
            <a:off x="1517341" y="2764811"/>
            <a:ext cx="13977521" cy="6158554"/>
            <a:chOff x="0" y="0"/>
            <a:chExt cx="13977519" cy="6158552"/>
          </a:xfrm>
        </p:grpSpPr>
        <p:graphicFrame>
          <p:nvGraphicFramePr>
            <p:cNvPr id="134" name="SELLS"/>
            <p:cNvGraphicFramePr/>
            <p:nvPr/>
          </p:nvGraphicFramePr>
          <p:xfrm>
            <a:off x="0" y="3783652"/>
            <a:ext cx="4165600" cy="2374901"/>
          </p:xfrm>
          <a:graphic xmlns:a="http://schemas.openxmlformats.org/drawingml/2006/main">
            <a:graphicData uri="http://schemas.openxmlformats.org/drawingml/2006/table">
              <a:tbl>
                <a:tblPr firstCol="1" firstRow="1" lastCol="0" lastRow="0" bandCol="0" bandRow="1" rtl="0">
                  <a:tableStyleId>{C7B018BB-80A7-4F77-B60F-C8B233D01FF8}</a:tableStyleId>
                </a:tblPr>
                <a:tblGrid>
                  <a:gridCol w="2100224"/>
                  <a:gridCol w="2015066"/>
                </a:tblGrid>
                <a:tr h="197383">
                  <a:tc gridSpan="2"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SELLS</a:t>
                        </a:r>
                      </a:p>
                    </a:txBody>
                    <a:tcPr marL="0" marR="0" marT="0" marB="0" anchor="t" anchorCtr="0" horzOverflow="overflow">
                      <a:lnL/>
                      <a:lnR/>
                      <a:lnT/>
                      <a:lnB w="12700">
                        <a:solidFill>
                          <a:srgbClr val="FFFFFF"/>
                        </a:solidFill>
                      </a:lnB>
                      <a:solidFill>
                        <a:srgbClr val="000000">
                          <a:alpha val="0"/>
                        </a:srgbClr>
                      </a:solidFill>
                    </a:tcPr>
                  </a:tc>
                  <a:tc hMerge="1">
                    <a:tcPr/>
                  </a:tc>
                </a:tr>
                <a:tr h="406052"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900">
                            <a:solidFill>
                              <a:srgbClr val="FFFFFF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Name</a:t>
                        </a:r>
                      </a:p>
                    </a:txBody>
                    <a:tcPr marL="0" marR="0" marT="0" marB="0" anchor="t" anchorCtr="0" horzOverflow="overflow">
                      <a:lnL w="12700">
                        <a:solidFill>
                          <a:srgbClr val="FFFFFF"/>
                        </a:solidFill>
                      </a:lnL>
                      <a:lnR w="12700">
                        <a:solidFill>
                          <a:srgbClr val="FFFFFF"/>
                        </a:solidFill>
                      </a:lnR>
                      <a:lnT w="12700">
                        <a:solidFill>
                          <a:srgbClr val="FFFFFF"/>
                        </a:solidFill>
                      </a:lnT>
                      <a:lnB w="12700">
                        <a:solidFill>
                          <a:srgbClr val="FFFFFF"/>
                        </a:solidFill>
                      </a:lnB>
                      <a:solidFill>
                        <a:srgbClr val="78909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/>
                        <a:r>
                          <a:rPr b="1" sz="1900">
                            <a:solidFill>
                              <a:srgbClr val="FFFFFF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Type</a:t>
                        </a:r>
                      </a:p>
                    </a:txBody>
                    <a:tcPr marL="0" marR="0" marT="0" marB="0" anchor="t" anchorCtr="0" horzOverflow="overflow">
                      <a:lnL w="12700">
                        <a:solidFill>
                          <a:srgbClr val="FFFFFF"/>
                        </a:solidFill>
                      </a:lnL>
                      <a:lnR w="12700">
                        <a:solidFill>
                          <a:srgbClr val="FFFFFF"/>
                        </a:solidFill>
                      </a:lnR>
                      <a:lnT w="12700">
                        <a:solidFill>
                          <a:srgbClr val="FFFFFF"/>
                        </a:solidFill>
                      </a:lnT>
                      <a:lnB w="12700">
                        <a:solidFill>
                          <a:srgbClr val="FFFFFF"/>
                        </a:solidFill>
                      </a:lnB>
                      <a:solidFill>
                        <a:srgbClr val="78909C"/>
                      </a:solidFill>
                    </a:tcPr>
                  </a:tc>
                </a:tr>
                <a:tr h="406052"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900">
                            <a:solidFill>
                              <a:srgbClr val="FFFFFF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ID</a:t>
                        </a:r>
                      </a:p>
                    </a:txBody>
                    <a:tcPr marL="0" marR="0" marT="0" marB="0" anchor="t" anchorCtr="0" horzOverflow="overflow">
                      <a:lnL w="12700">
                        <a:solidFill>
                          <a:srgbClr val="FFFFFF"/>
                        </a:solidFill>
                      </a:lnL>
                      <a:lnR w="12700">
                        <a:solidFill>
                          <a:srgbClr val="FFFFFF"/>
                        </a:solidFill>
                      </a:lnR>
                      <a:lnT w="12700">
                        <a:solidFill>
                          <a:srgbClr val="FFFFFF"/>
                        </a:solidFill>
                      </a:lnT>
                      <a:lnB w="12700">
                        <a:solidFill>
                          <a:srgbClr val="FFFFFF"/>
                        </a:solidFill>
                      </a:lnB>
                      <a:solidFill>
                        <a:srgbClr val="78909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/>
                        <a:r>
                          <a:rPr sz="1900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BIGINT</a:t>
                        </a:r>
                      </a:p>
                    </a:txBody>
                    <a:tcPr marL="0" marR="0" marT="0" marB="0" anchor="t" anchorCtr="0" horzOverflow="overflow">
                      <a:lnL w="12700">
                        <a:solidFill>
                          <a:srgbClr val="FFFFFF"/>
                        </a:solidFill>
                      </a:lnL>
                      <a:lnR w="12700">
                        <a:solidFill>
                          <a:srgbClr val="FFFFFF"/>
                        </a:solidFill>
                      </a:lnR>
                      <a:lnT w="12700">
                        <a:solidFill>
                          <a:srgbClr val="FFFFFF"/>
                        </a:solidFill>
                      </a:lnT>
                      <a:lnB w="12700">
                        <a:solidFill>
                          <a:srgbClr val="FFFFFF"/>
                        </a:solidFill>
                      </a:lnB>
                      <a:solidFill>
                        <a:srgbClr val="D5DBDE"/>
                      </a:solidFill>
                    </a:tcPr>
                  </a:tc>
                </a:tr>
                <a:tr h="328580"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900">
                            <a:solidFill>
                              <a:srgbClr val="FFFFFF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CLIENT_ID</a:t>
                        </a:r>
                      </a:p>
                    </a:txBody>
                    <a:tcPr marL="0" marR="0" marT="0" marB="0" anchor="t" anchorCtr="0" horzOverflow="overflow">
                      <a:lnL w="12700">
                        <a:solidFill>
                          <a:srgbClr val="FFFFFF"/>
                        </a:solidFill>
                      </a:lnL>
                      <a:lnR w="12700">
                        <a:solidFill>
                          <a:srgbClr val="FFFFFF"/>
                        </a:solidFill>
                      </a:lnR>
                      <a:lnT w="12700">
                        <a:solidFill>
                          <a:srgbClr val="FFFFFF"/>
                        </a:solidFill>
                      </a:lnT>
                      <a:lnB w="12700">
                        <a:solidFill>
                          <a:srgbClr val="FFFFFF"/>
                        </a:solidFill>
                      </a:lnB>
                      <a:solidFill>
                        <a:srgbClr val="78909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/>
                        <a:r>
                          <a:rPr sz="1900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BIGINT</a:t>
                        </a:r>
                      </a:p>
                    </a:txBody>
                    <a:tcPr marL="0" marR="0" marT="0" marB="0" anchor="t" anchorCtr="0" horzOverflow="overflow">
                      <a:lnL w="12700">
                        <a:solidFill>
                          <a:srgbClr val="FFFFFF"/>
                        </a:solidFill>
                      </a:lnL>
                      <a:lnR w="12700">
                        <a:solidFill>
                          <a:srgbClr val="FFFFFF"/>
                        </a:solidFill>
                      </a:lnR>
                      <a:lnT w="12700">
                        <a:solidFill>
                          <a:srgbClr val="FFFFFF"/>
                        </a:solidFill>
                      </a:lnT>
                      <a:lnB w="12700">
                        <a:solidFill>
                          <a:srgbClr val="FFFFFF"/>
                        </a:solidFill>
                      </a:lnB>
                      <a:solidFill>
                        <a:srgbClr val="EBEEEF"/>
                      </a:solidFill>
                    </a:tcPr>
                  </a:tc>
                </a:tr>
                <a:tr h="328580"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900">
                            <a:solidFill>
                              <a:srgbClr val="FFFFFF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AMOUNT</a:t>
                        </a:r>
                      </a:p>
                    </a:txBody>
                    <a:tcPr marL="0" marR="0" marT="0" marB="0" anchor="t" anchorCtr="0" horzOverflow="overflow">
                      <a:lnL w="12700">
                        <a:solidFill>
                          <a:srgbClr val="FFFFFF"/>
                        </a:solidFill>
                      </a:lnL>
                      <a:lnR w="12700">
                        <a:solidFill>
                          <a:srgbClr val="FFFFFF"/>
                        </a:solidFill>
                      </a:lnR>
                      <a:lnT w="12700">
                        <a:solidFill>
                          <a:srgbClr val="FFFFFF"/>
                        </a:solidFill>
                      </a:lnT>
                      <a:lnB w="12700">
                        <a:solidFill>
                          <a:srgbClr val="FFFFFF"/>
                        </a:solidFill>
                      </a:lnB>
                      <a:solidFill>
                        <a:srgbClr val="78909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/>
                        <a:r>
                          <a:rPr sz="1900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DOUBLE</a:t>
                        </a:r>
                      </a:p>
                    </a:txBody>
                    <a:tcPr marL="0" marR="0" marT="0" marB="0" anchor="t" anchorCtr="0" horzOverflow="overflow">
                      <a:lnL w="12700">
                        <a:solidFill>
                          <a:srgbClr val="FFFFFF"/>
                        </a:solidFill>
                      </a:lnL>
                      <a:lnR w="12700">
                        <a:solidFill>
                          <a:srgbClr val="FFFFFF"/>
                        </a:solidFill>
                      </a:lnR>
                      <a:lnT w="12700">
                        <a:solidFill>
                          <a:srgbClr val="FFFFFF"/>
                        </a:solidFill>
                      </a:lnT>
                      <a:lnB w="12700">
                        <a:solidFill>
                          <a:srgbClr val="FFFFFF"/>
                        </a:solidFill>
                      </a:lnB>
                      <a:solidFill>
                        <a:srgbClr val="D5DBDE"/>
                      </a:solidFill>
                    </a:tcPr>
                  </a:tc>
                </a:tr>
                <a:tr h="328580"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900">
                            <a:solidFill>
                              <a:srgbClr val="FFFFFF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PRODUCT_ID</a:t>
                        </a:r>
                      </a:p>
                    </a:txBody>
                    <a:tcPr marL="0" marR="0" marT="0" marB="0" anchor="t" anchorCtr="0" horzOverflow="overflow">
                      <a:lnL w="12700">
                        <a:solidFill>
                          <a:srgbClr val="FFFFFF"/>
                        </a:solidFill>
                      </a:lnL>
                      <a:lnR w="12700">
                        <a:solidFill>
                          <a:srgbClr val="FFFFFF"/>
                        </a:solidFill>
                      </a:lnR>
                      <a:lnT w="12700">
                        <a:solidFill>
                          <a:srgbClr val="FFFFFF"/>
                        </a:solidFill>
                      </a:lnT>
                      <a:lnB w="12700">
                        <a:solidFill>
                          <a:srgbClr val="FFFFFF"/>
                        </a:solidFill>
                      </a:lnB>
                      <a:solidFill>
                        <a:srgbClr val="78909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/>
                        <a:r>
                          <a:rPr sz="1900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BIGINT</a:t>
                        </a:r>
                      </a:p>
                    </a:txBody>
                    <a:tcPr marL="0" marR="0" marT="0" marB="0" anchor="t" anchorCtr="0" horzOverflow="overflow">
                      <a:lnL w="12700">
                        <a:solidFill>
                          <a:srgbClr val="FFFFFF"/>
                        </a:solidFill>
                      </a:lnL>
                      <a:lnR w="12700">
                        <a:solidFill>
                          <a:srgbClr val="FFFFFF"/>
                        </a:solidFill>
                      </a:lnR>
                      <a:lnT w="12700">
                        <a:solidFill>
                          <a:srgbClr val="FFFFFF"/>
                        </a:solidFill>
                      </a:lnT>
                      <a:lnB w="12700">
                        <a:solidFill>
                          <a:srgbClr val="FFFFFF"/>
                        </a:solidFill>
                      </a:lnB>
                      <a:solidFill>
                        <a:srgbClr val="EBEEEF"/>
                      </a:solidFill>
                    </a:tcPr>
                  </a:tc>
                </a:tr>
                <a:tr h="328580"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900">
                            <a:solidFill>
                              <a:srgbClr val="FFFFFF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TS</a:t>
                        </a:r>
                      </a:p>
                    </a:txBody>
                    <a:tcPr marL="0" marR="0" marT="0" marB="0" anchor="t" anchorCtr="0" horzOverflow="overflow">
                      <a:lnL w="12700">
                        <a:solidFill>
                          <a:srgbClr val="FFFFFF"/>
                        </a:solidFill>
                      </a:lnL>
                      <a:lnR w="12700">
                        <a:solidFill>
                          <a:srgbClr val="FFFFFF"/>
                        </a:solidFill>
                      </a:lnR>
                      <a:lnT w="12700">
                        <a:solidFill>
                          <a:srgbClr val="FFFFFF"/>
                        </a:solidFill>
                      </a:lnT>
                      <a:lnB w="12700">
                        <a:solidFill>
                          <a:srgbClr val="FFFFFF"/>
                        </a:solidFill>
                      </a:lnB>
                      <a:solidFill>
                        <a:srgbClr val="78909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/>
                        <a:r>
                          <a:rPr sz="1900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TIMESTAMP</a:t>
                        </a:r>
                      </a:p>
                    </a:txBody>
                    <a:tcPr marL="0" marR="0" marT="0" marB="0" anchor="t" anchorCtr="0" horzOverflow="overflow">
                      <a:lnL w="12700">
                        <a:solidFill>
                          <a:srgbClr val="FFFFFF"/>
                        </a:solidFill>
                      </a:lnL>
                      <a:lnR w="12700">
                        <a:solidFill>
                          <a:srgbClr val="FFFFFF"/>
                        </a:solidFill>
                      </a:lnR>
                      <a:lnT w="12700">
                        <a:solidFill>
                          <a:srgbClr val="FFFFFF"/>
                        </a:solidFill>
                      </a:lnT>
                      <a:lnB w="12700">
                        <a:solidFill>
                          <a:srgbClr val="FFFFFF"/>
                        </a:solidFill>
                      </a:lnB>
                      <a:solidFill>
                        <a:srgbClr val="D5DBDE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35" name="&lt;ID, NAME&gt;"/>
            <p:cNvSpPr txBox="1"/>
            <p:nvPr/>
          </p:nvSpPr>
          <p:spPr>
            <a:xfrm>
              <a:off x="5139350" y="663201"/>
              <a:ext cx="1267580" cy="261162"/>
            </a:xfrm>
            <a:prstGeom prst="rect">
              <a:avLst/>
            </a:prstGeom>
            <a:gradFill flip="none" rotWithShape="1">
              <a:gsLst>
                <a:gs pos="0">
                  <a:srgbClr val="FFDABE"/>
                </a:gs>
                <a:gs pos="35000">
                  <a:srgbClr val="FFE4D1"/>
                </a:gs>
                <a:gs pos="100000">
                  <a:srgbClr val="FFF5E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914400">
                <a:defRPr b="1"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&lt;ID, NAME&gt;</a:t>
              </a:r>
            </a:p>
          </p:txBody>
        </p:sp>
        <p:graphicFrame>
          <p:nvGraphicFramePr>
            <p:cNvPr id="136" name="CLIENTS"/>
            <p:cNvGraphicFramePr/>
            <p:nvPr/>
          </p:nvGraphicFramePr>
          <p:xfrm>
            <a:off x="2472" y="93159"/>
            <a:ext cx="4165601" cy="1612901"/>
          </p:xfrm>
          <a:graphic xmlns:a="http://schemas.openxmlformats.org/drawingml/2006/main">
            <a:graphicData uri="http://schemas.openxmlformats.org/drawingml/2006/table">
              <a:tbl>
                <a:tblPr firstCol="1" firstRow="1" lastCol="0" lastRow="0" bandCol="0" bandRow="1" rtl="0">
                  <a:tableStyleId>{4C3C2611-4C71-4FC5-86AE-919BDF0F9419}</a:tableStyleId>
                </a:tblPr>
                <a:tblGrid>
                  <a:gridCol w="2098651"/>
                  <a:gridCol w="2016638"/>
                </a:tblGrid>
                <a:tr h="197383">
                  <a:tc gridSpan="2"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CLIENTS</a:t>
                        </a:r>
                      </a:p>
                    </a:txBody>
                    <a:tcPr marL="0" marR="0" marT="0" marB="0" anchor="t" anchorCtr="0" horzOverflow="overflow">
                      <a:lnL/>
                      <a:lnR/>
                      <a:lnT/>
                      <a:lnB w="12700">
                        <a:solidFill>
                          <a:srgbClr val="FFFFFF"/>
                        </a:solidFill>
                      </a:lnB>
                      <a:solidFill>
                        <a:srgbClr val="000000">
                          <a:alpha val="0"/>
                        </a:srgbClr>
                      </a:solidFill>
                    </a:tcPr>
                  </a:tc>
                  <a:tc hMerge="1">
                    <a:tcPr/>
                  </a:tc>
                </a:tr>
                <a:tr h="348093"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2000">
                            <a:solidFill>
                              <a:srgbClr val="FFFFFF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Name</a:t>
                        </a:r>
                      </a:p>
                    </a:txBody>
                    <a:tcPr marL="0" marR="0" marT="0" marB="0" anchor="t" anchorCtr="0" horzOverflow="overflow">
                      <a:lnT w="12700">
                        <a:solidFill>
                          <a:srgbClr val="FFFFFF"/>
                        </a:solidFill>
                      </a:lnT>
                      <a:solidFill>
                        <a:srgbClr val="FFAB4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/>
                        <a:r>
                          <a:rPr b="1" sz="2000">
                            <a:solidFill>
                              <a:srgbClr val="FFFFFF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Type</a:t>
                        </a:r>
                      </a:p>
                    </a:txBody>
                    <a:tcPr marL="0" marR="0" marT="0" marB="0" anchor="t" anchorCtr="0" horzOverflow="overflow">
                      <a:lnT w="12700">
                        <a:solidFill>
                          <a:srgbClr val="FFFFFF"/>
                        </a:solidFill>
                      </a:lnT>
                      <a:solidFill>
                        <a:srgbClr val="FFAB40"/>
                      </a:solidFill>
                    </a:tcPr>
                  </a:tc>
                </a:tr>
                <a:tr h="348093"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2000">
                            <a:solidFill>
                              <a:srgbClr val="FFFFFF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ID</a:t>
                        </a:r>
                      </a:p>
                    </a:txBody>
                    <a:tcPr marL="0" marR="0" marT="0" marB="0" anchor="t" anchorCtr="0" horzOverflow="overflow">
                      <a:solidFill>
                        <a:srgbClr val="FFAB4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/>
                        <a:r>
                          <a:rPr sz="2000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BIGINT</a:t>
                        </a:r>
                      </a:p>
                    </a:txBody>
                    <a:tcPr marL="0" marR="0" marT="0" marB="0" anchor="t" anchorCtr="0" horzOverflow="overflow">
                      <a:solidFill>
                        <a:srgbClr val="FFE2CD"/>
                      </a:solidFill>
                    </a:tcPr>
                  </a:tc>
                </a:tr>
                <a:tr h="333795"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2000">
                            <a:solidFill>
                              <a:srgbClr val="FFFFFF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NAME</a:t>
                        </a:r>
                      </a:p>
                    </a:txBody>
                    <a:tcPr marL="0" marR="0" marT="0" marB="0" anchor="t" anchorCtr="0" horzOverflow="overflow">
                      <a:solidFill>
                        <a:srgbClr val="FFAB4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/>
                        <a:r>
                          <a:rPr sz="2000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STRING</a:t>
                        </a:r>
                      </a:p>
                    </a:txBody>
                    <a:tcPr marL="0" marR="0" marT="0" marB="0" anchor="t" anchorCtr="0" horzOverflow="overflow">
                      <a:solidFill>
                        <a:srgbClr val="FFF1E8"/>
                      </a:solidFill>
                    </a:tcPr>
                  </a:tc>
                </a:tr>
                <a:tr h="333795"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2000">
                            <a:solidFill>
                              <a:srgbClr val="FFFFFF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ADDRESS</a:t>
                        </a:r>
                      </a:p>
                    </a:txBody>
                    <a:tcPr marL="0" marR="0" marT="0" marB="0" anchor="t" anchorCtr="0" horzOverflow="overflow">
                      <a:solidFill>
                        <a:srgbClr val="FFAB4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/>
                        <a:r>
                          <a:rPr sz="2000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STRING</a:t>
                        </a:r>
                      </a:p>
                    </a:txBody>
                    <a:tcPr marL="0" marR="0" marT="0" marB="0" anchor="t" anchorCtr="0" horzOverflow="overflow">
                      <a:solidFill>
                        <a:srgbClr val="FFE2CD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37" name="&lt;CLIENT_ID, AMOUNT&gt;"/>
            <p:cNvSpPr txBox="1"/>
            <p:nvPr/>
          </p:nvSpPr>
          <p:spPr>
            <a:xfrm>
              <a:off x="4529546" y="5623971"/>
              <a:ext cx="2487187" cy="261163"/>
            </a:xfrm>
            <a:prstGeom prst="rect">
              <a:avLst/>
            </a:prstGeom>
            <a:gradFill flip="none" rotWithShape="1">
              <a:gsLst>
                <a:gs pos="0">
                  <a:srgbClr val="FFDABE"/>
                </a:gs>
                <a:gs pos="35000">
                  <a:srgbClr val="FFE4D1"/>
                </a:gs>
                <a:gs pos="100000">
                  <a:srgbClr val="FFF5E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914400">
                <a:defRPr b="1"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&lt;CLIENT_ID, AMOUNT&gt;</a:t>
              </a:r>
            </a:p>
          </p:txBody>
        </p:sp>
        <p:sp>
          <p:nvSpPr>
            <p:cNvPr id="138" name="MAP"/>
            <p:cNvSpPr txBox="1"/>
            <p:nvPr/>
          </p:nvSpPr>
          <p:spPr>
            <a:xfrm>
              <a:off x="5392765" y="0"/>
              <a:ext cx="760750" cy="4052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914400">
                <a:defRPr sz="2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MAP</a:t>
              </a:r>
            </a:p>
          </p:txBody>
        </p:sp>
        <p:sp>
          <p:nvSpPr>
            <p:cNvPr id="139" name="FILTER…"/>
            <p:cNvSpPr txBox="1"/>
            <p:nvPr/>
          </p:nvSpPr>
          <p:spPr>
            <a:xfrm>
              <a:off x="4691451" y="4357597"/>
              <a:ext cx="2163378" cy="7621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FILTER </a:t>
              </a:r>
            </a:p>
            <a:p>
              <a:pPr defTabSz="914400">
                <a:defRPr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ts &gt; date_add(</a:t>
              </a:r>
            </a:p>
            <a:p>
              <a:pPr defTabSz="914400">
                <a:defRPr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CURRENT_DATE, -7)</a:t>
              </a:r>
            </a:p>
          </p:txBody>
        </p:sp>
        <p:sp>
          <p:nvSpPr>
            <p:cNvPr id="140" name="&lt;ID, (NAME, AMOUNT)&gt;"/>
            <p:cNvSpPr txBox="1"/>
            <p:nvPr/>
          </p:nvSpPr>
          <p:spPr>
            <a:xfrm>
              <a:off x="11490547" y="2678385"/>
              <a:ext cx="2486973" cy="261163"/>
            </a:xfrm>
            <a:prstGeom prst="rect">
              <a:avLst/>
            </a:prstGeom>
            <a:gradFill flip="none" rotWithShape="1">
              <a:gsLst>
                <a:gs pos="0">
                  <a:srgbClr val="FFDABE"/>
                </a:gs>
                <a:gs pos="35000">
                  <a:srgbClr val="FFE4D1"/>
                </a:gs>
                <a:gs pos="100000">
                  <a:srgbClr val="FFF5E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914400">
                <a:defRPr b="1"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&lt;ID, (NAME, AMOUNT)&gt;</a:t>
              </a:r>
            </a:p>
          </p:txBody>
        </p:sp>
        <p:sp>
          <p:nvSpPr>
            <p:cNvPr id="141" name="REDUCE"/>
            <p:cNvSpPr txBox="1"/>
            <p:nvPr/>
          </p:nvSpPr>
          <p:spPr>
            <a:xfrm>
              <a:off x="12353659" y="1062348"/>
              <a:ext cx="1467589" cy="4052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914400">
                <a:defRPr sz="2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REDUCE</a:t>
              </a:r>
            </a:p>
          </p:txBody>
        </p:sp>
        <p:sp>
          <p:nvSpPr>
            <p:cNvPr id="142" name="Line"/>
            <p:cNvSpPr/>
            <p:nvPr/>
          </p:nvSpPr>
          <p:spPr>
            <a:xfrm>
              <a:off x="6989179" y="997327"/>
              <a:ext cx="4418856" cy="1686165"/>
            </a:xfrm>
            <a:prstGeom prst="line">
              <a:avLst/>
            </a:prstGeom>
            <a:noFill/>
            <a:ln w="25400" cap="flat">
              <a:solidFill>
                <a:srgbClr val="FFAB40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3" name="Line"/>
            <p:cNvSpPr/>
            <p:nvPr/>
          </p:nvSpPr>
          <p:spPr>
            <a:xfrm flipV="1">
              <a:off x="7405197" y="2964898"/>
              <a:ext cx="3995634" cy="2327805"/>
            </a:xfrm>
            <a:prstGeom prst="line">
              <a:avLst/>
            </a:prstGeom>
            <a:noFill/>
            <a:ln w="25400" cap="flat">
              <a:solidFill>
                <a:srgbClr val="FFAB40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Заголовок 1"/>
          <p:cNvSpPr txBox="1"/>
          <p:nvPr>
            <p:ph type="title"/>
          </p:nvPr>
        </p:nvSpPr>
        <p:spPr>
          <a:xfrm>
            <a:off x="1190777" y="410420"/>
            <a:ext cx="15925647" cy="1091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2F2F2"/>
                </a:solidFill>
                <a:latin typeface="Formular"/>
                <a:ea typeface="Formular"/>
                <a:cs typeface="Formular"/>
                <a:sym typeface="Formular"/>
              </a:defRPr>
            </a:lvl1pPr>
          </a:lstStyle>
          <a:p>
            <a:pPr/>
            <a:r>
              <a:t>Reduce Side Join</a:t>
            </a:r>
          </a:p>
        </p:txBody>
      </p:sp>
      <p:grpSp>
        <p:nvGrpSpPr>
          <p:cNvPr id="158" name="Group"/>
          <p:cNvGrpSpPr/>
          <p:nvPr/>
        </p:nvGrpSpPr>
        <p:grpSpPr>
          <a:xfrm>
            <a:off x="3408079" y="2682623"/>
            <a:ext cx="13701287" cy="4921754"/>
            <a:chOff x="0" y="0"/>
            <a:chExt cx="13701285" cy="4921753"/>
          </a:xfrm>
        </p:grpSpPr>
        <p:sp>
          <p:nvSpPr>
            <p:cNvPr id="147" name="&lt;NAME, AMOUNT&gt;"/>
            <p:cNvSpPr txBox="1"/>
            <p:nvPr/>
          </p:nvSpPr>
          <p:spPr>
            <a:xfrm>
              <a:off x="4510830" y="1804887"/>
              <a:ext cx="3263987" cy="569290"/>
            </a:xfrm>
            <a:prstGeom prst="rect">
              <a:avLst/>
            </a:prstGeom>
            <a:gradFill flip="none" rotWithShape="1">
              <a:gsLst>
                <a:gs pos="0">
                  <a:srgbClr val="FFDABE"/>
                </a:gs>
                <a:gs pos="35000">
                  <a:srgbClr val="FFE4D1"/>
                </a:gs>
                <a:gs pos="100000">
                  <a:srgbClr val="FFF5E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914400">
                <a:defRPr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&lt;NAME, AMOUNT&gt;</a:t>
              </a:r>
            </a:p>
          </p:txBody>
        </p:sp>
        <p:sp>
          <p:nvSpPr>
            <p:cNvPr id="148" name="MAP"/>
            <p:cNvSpPr txBox="1"/>
            <p:nvPr/>
          </p:nvSpPr>
          <p:spPr>
            <a:xfrm>
              <a:off x="3589779" y="0"/>
              <a:ext cx="1399216" cy="9672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914400">
                <a:defRPr sz="3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MAP</a:t>
              </a:r>
            </a:p>
          </p:txBody>
        </p:sp>
        <p:sp>
          <p:nvSpPr>
            <p:cNvPr id="149" name="&lt;ID, (NAME, AMOUNT)&gt;"/>
            <p:cNvSpPr txBox="1"/>
            <p:nvPr/>
          </p:nvSpPr>
          <p:spPr>
            <a:xfrm>
              <a:off x="0" y="1804887"/>
              <a:ext cx="4059436" cy="569290"/>
            </a:xfrm>
            <a:prstGeom prst="rect">
              <a:avLst/>
            </a:prstGeom>
            <a:gradFill flip="none" rotWithShape="1">
              <a:gsLst>
                <a:gs pos="0">
                  <a:srgbClr val="FFDABE"/>
                </a:gs>
                <a:gs pos="35000">
                  <a:srgbClr val="FFE4D1"/>
                </a:gs>
                <a:gs pos="100000">
                  <a:srgbClr val="FFF5E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914400">
                <a:defRPr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&lt;ID, (NAME, AMOUNT)&gt;</a:t>
              </a:r>
            </a:p>
          </p:txBody>
        </p:sp>
        <p:sp>
          <p:nvSpPr>
            <p:cNvPr id="150" name="REDUCE"/>
            <p:cNvSpPr txBox="1"/>
            <p:nvPr/>
          </p:nvSpPr>
          <p:spPr>
            <a:xfrm>
              <a:off x="10863136" y="196609"/>
              <a:ext cx="2707677" cy="9672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914400">
                <a:defRPr sz="3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REDUCE</a:t>
              </a:r>
            </a:p>
          </p:txBody>
        </p:sp>
        <p:sp>
          <p:nvSpPr>
            <p:cNvPr id="151" name="&lt;ID, (NAME, AMOUNT)&gt;"/>
            <p:cNvSpPr txBox="1"/>
            <p:nvPr/>
          </p:nvSpPr>
          <p:spPr>
            <a:xfrm>
              <a:off x="0" y="2654079"/>
              <a:ext cx="4059436" cy="569290"/>
            </a:xfrm>
            <a:prstGeom prst="rect">
              <a:avLst/>
            </a:prstGeom>
            <a:gradFill flip="none" rotWithShape="1">
              <a:gsLst>
                <a:gs pos="0">
                  <a:srgbClr val="FFDABE"/>
                </a:gs>
                <a:gs pos="35000">
                  <a:srgbClr val="FFE4D1"/>
                </a:gs>
                <a:gs pos="100000">
                  <a:srgbClr val="FFF5E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914400">
                <a:defRPr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&lt;ID, (NAME, AMOUNT)&gt;</a:t>
              </a:r>
            </a:p>
          </p:txBody>
        </p:sp>
        <p:sp>
          <p:nvSpPr>
            <p:cNvPr id="152" name="&lt;ID, (NAME, AMOUNT)&gt;"/>
            <p:cNvSpPr txBox="1"/>
            <p:nvPr/>
          </p:nvSpPr>
          <p:spPr>
            <a:xfrm>
              <a:off x="0" y="3503271"/>
              <a:ext cx="4059436" cy="569290"/>
            </a:xfrm>
            <a:prstGeom prst="rect">
              <a:avLst/>
            </a:prstGeom>
            <a:gradFill flip="none" rotWithShape="1">
              <a:gsLst>
                <a:gs pos="0">
                  <a:srgbClr val="FFDABE"/>
                </a:gs>
                <a:gs pos="35000">
                  <a:srgbClr val="FFE4D1"/>
                </a:gs>
                <a:gs pos="100000">
                  <a:srgbClr val="FFF5E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914400">
                <a:defRPr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&lt;ID, (NAME, AMOUNT)&gt;</a:t>
              </a:r>
            </a:p>
          </p:txBody>
        </p:sp>
        <p:sp>
          <p:nvSpPr>
            <p:cNvPr id="153" name="&lt;ID, (NAME, AMOUNT)&gt;"/>
            <p:cNvSpPr txBox="1"/>
            <p:nvPr/>
          </p:nvSpPr>
          <p:spPr>
            <a:xfrm>
              <a:off x="0" y="4352463"/>
              <a:ext cx="4059436" cy="569291"/>
            </a:xfrm>
            <a:prstGeom prst="rect">
              <a:avLst/>
            </a:prstGeom>
            <a:gradFill flip="none" rotWithShape="1">
              <a:gsLst>
                <a:gs pos="0">
                  <a:srgbClr val="FFDABE"/>
                </a:gs>
                <a:gs pos="35000">
                  <a:srgbClr val="FFE4D1"/>
                </a:gs>
                <a:gs pos="100000">
                  <a:srgbClr val="FFF5E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914400">
                <a:defRPr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&lt;ID, (NAME, AMOUNT)&gt;</a:t>
              </a:r>
            </a:p>
          </p:txBody>
        </p:sp>
        <p:sp>
          <p:nvSpPr>
            <p:cNvPr id="154" name="&lt;NAME, AMOUNT&gt;"/>
            <p:cNvSpPr txBox="1"/>
            <p:nvPr/>
          </p:nvSpPr>
          <p:spPr>
            <a:xfrm>
              <a:off x="4510830" y="2654079"/>
              <a:ext cx="3263987" cy="569290"/>
            </a:xfrm>
            <a:prstGeom prst="rect">
              <a:avLst/>
            </a:prstGeom>
            <a:gradFill flip="none" rotWithShape="1">
              <a:gsLst>
                <a:gs pos="0">
                  <a:srgbClr val="FFDABE"/>
                </a:gs>
                <a:gs pos="35000">
                  <a:srgbClr val="FFE4D1"/>
                </a:gs>
                <a:gs pos="100000">
                  <a:srgbClr val="FFF5E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914400">
                <a:defRPr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&lt;NAME, AMOUNT&gt;</a:t>
              </a:r>
            </a:p>
          </p:txBody>
        </p:sp>
        <p:sp>
          <p:nvSpPr>
            <p:cNvPr id="155" name="&lt;NAME, AMOUNT&gt;"/>
            <p:cNvSpPr txBox="1"/>
            <p:nvPr/>
          </p:nvSpPr>
          <p:spPr>
            <a:xfrm>
              <a:off x="4510830" y="3503271"/>
              <a:ext cx="3263987" cy="569290"/>
            </a:xfrm>
            <a:prstGeom prst="rect">
              <a:avLst/>
            </a:prstGeom>
            <a:gradFill flip="none" rotWithShape="1">
              <a:gsLst>
                <a:gs pos="0">
                  <a:srgbClr val="FFDABE"/>
                </a:gs>
                <a:gs pos="35000">
                  <a:srgbClr val="FFE4D1"/>
                </a:gs>
                <a:gs pos="100000">
                  <a:srgbClr val="FFF5E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914400">
                <a:defRPr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&lt;NAME, AMOUNT&gt;</a:t>
              </a:r>
            </a:p>
          </p:txBody>
        </p:sp>
        <p:sp>
          <p:nvSpPr>
            <p:cNvPr id="156" name="&lt;NAME, AMOUNT&gt;"/>
            <p:cNvSpPr txBox="1"/>
            <p:nvPr/>
          </p:nvSpPr>
          <p:spPr>
            <a:xfrm>
              <a:off x="4510830" y="4352463"/>
              <a:ext cx="3263987" cy="569291"/>
            </a:xfrm>
            <a:prstGeom prst="rect">
              <a:avLst/>
            </a:prstGeom>
            <a:gradFill flip="none" rotWithShape="1">
              <a:gsLst>
                <a:gs pos="0">
                  <a:srgbClr val="FFDABE"/>
                </a:gs>
                <a:gs pos="35000">
                  <a:srgbClr val="FFE4D1"/>
                </a:gs>
                <a:gs pos="100000">
                  <a:srgbClr val="FFF5E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914400">
                <a:defRPr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&lt;NAME, AMOUNT&gt;</a:t>
              </a:r>
            </a:p>
          </p:txBody>
        </p:sp>
        <p:sp>
          <p:nvSpPr>
            <p:cNvPr id="157" name="&lt;NAME, SUM(AMOUNT)&gt;"/>
            <p:cNvSpPr txBox="1"/>
            <p:nvPr/>
          </p:nvSpPr>
          <p:spPr>
            <a:xfrm>
              <a:off x="9389929" y="2975368"/>
              <a:ext cx="4311357" cy="569291"/>
            </a:xfrm>
            <a:prstGeom prst="rect">
              <a:avLst/>
            </a:prstGeom>
            <a:gradFill flip="none" rotWithShape="1">
              <a:gsLst>
                <a:gs pos="0">
                  <a:srgbClr val="FFDABE"/>
                </a:gs>
                <a:gs pos="35000">
                  <a:srgbClr val="FFE4D1"/>
                </a:gs>
                <a:gs pos="100000">
                  <a:srgbClr val="FFF5E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914400">
                <a:defRPr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&lt;NAME, SUM(AMOUNT)&gt;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Заголовок 1"/>
          <p:cNvSpPr txBox="1"/>
          <p:nvPr>
            <p:ph type="title"/>
          </p:nvPr>
        </p:nvSpPr>
        <p:spPr>
          <a:xfrm>
            <a:off x="1190777" y="410420"/>
            <a:ext cx="15925647" cy="1091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2F2F2"/>
                </a:solidFill>
                <a:latin typeface="Formular"/>
                <a:ea typeface="Formular"/>
                <a:cs typeface="Formular"/>
                <a:sym typeface="Formular"/>
              </a:defRPr>
            </a:lvl1pPr>
          </a:lstStyle>
          <a:p>
            <a:pPr/>
            <a:r>
              <a:t>Map Side Join</a:t>
            </a:r>
          </a:p>
        </p:txBody>
      </p:sp>
      <p:sp>
        <p:nvSpPr>
          <p:cNvPr id="161" name="SELECT /*+ MAPJOIN(clients) */ sum(s.amount) as amount,…"/>
          <p:cNvSpPr txBox="1"/>
          <p:nvPr/>
        </p:nvSpPr>
        <p:spPr>
          <a:xfrm>
            <a:off x="1276147" y="2205219"/>
            <a:ext cx="13240326" cy="5273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sz="4400"/>
            </a:pPr>
            <a:r>
              <a:rPr>
                <a:solidFill>
                  <a:srgbClr val="FF9300"/>
                </a:solidFill>
              </a:rPr>
              <a:t>SELECT</a:t>
            </a:r>
            <a:r>
              <a:t> </a:t>
            </a:r>
            <a:r>
              <a:rPr>
                <a:solidFill>
                  <a:srgbClr val="FF2600"/>
                </a:solidFill>
              </a:rPr>
              <a:t>/*+ MAPJOIN(clients) */ </a:t>
            </a:r>
            <a:r>
              <a:rPr>
                <a:solidFill>
                  <a:srgbClr val="FFFFFF"/>
                </a:solidFill>
              </a:rPr>
              <a:t>sum(s.amount) as amount,</a:t>
            </a:r>
            <a:endParaRPr>
              <a:solidFill>
                <a:srgbClr val="FFFFFF"/>
              </a:solidFill>
            </a:endParaRPr>
          </a:p>
          <a:p>
            <a:pPr defTabSz="914400">
              <a:defRPr sz="4400">
                <a:solidFill>
                  <a:srgbClr val="FFFFFF"/>
                </a:solidFill>
              </a:defRPr>
            </a:pPr>
            <a:r>
              <a:t>c.name</a:t>
            </a:r>
          </a:p>
          <a:p>
            <a:pPr defTabSz="914400">
              <a:defRPr sz="4400"/>
            </a:pPr>
            <a:r>
              <a:rPr>
                <a:solidFill>
                  <a:srgbClr val="FF9300"/>
                </a:solidFill>
              </a:rPr>
              <a:t>FROM</a:t>
            </a:r>
            <a:r>
              <a:t> </a:t>
            </a:r>
            <a:r>
              <a:rPr>
                <a:solidFill>
                  <a:srgbClr val="FFFFFF"/>
                </a:solidFill>
              </a:rPr>
              <a:t>clients c</a:t>
            </a:r>
            <a:endParaRPr>
              <a:solidFill>
                <a:srgbClr val="FFFFFF"/>
              </a:solidFill>
            </a:endParaRPr>
          </a:p>
          <a:p>
            <a:pPr defTabSz="914400">
              <a:defRPr sz="4400">
                <a:solidFill>
                  <a:srgbClr val="FF9300"/>
                </a:solidFill>
              </a:defRPr>
            </a:pPr>
            <a:r>
              <a:t>JOIN</a:t>
            </a:r>
          </a:p>
          <a:p>
            <a:pPr defTabSz="914400">
              <a:defRPr sz="4400"/>
            </a:pPr>
            <a:r>
              <a:rPr>
                <a:solidFill>
                  <a:srgbClr val="FFFFFF"/>
                </a:solidFill>
              </a:rPr>
              <a:t>sells s </a:t>
            </a:r>
            <a:r>
              <a:rPr>
                <a:solidFill>
                  <a:srgbClr val="FF9300"/>
                </a:solidFill>
              </a:rPr>
              <a:t>ON</a:t>
            </a:r>
            <a:r>
              <a:t> </a:t>
            </a:r>
            <a:r>
              <a:rPr>
                <a:solidFill>
                  <a:srgbClr val="FFFFFF"/>
                </a:solidFill>
              </a:rPr>
              <a:t>(c.id = s.client_id)</a:t>
            </a:r>
            <a:endParaRPr>
              <a:solidFill>
                <a:srgbClr val="FFFFFF"/>
              </a:solidFill>
            </a:endParaRPr>
          </a:p>
          <a:p>
            <a:pPr defTabSz="914400">
              <a:defRPr sz="4400"/>
            </a:pPr>
            <a:r>
              <a:rPr>
                <a:solidFill>
                  <a:srgbClr val="FF9300"/>
                </a:solidFill>
              </a:rPr>
              <a:t>WHERE</a:t>
            </a:r>
            <a:r>
              <a:rPr>
                <a:solidFill>
                  <a:srgbClr val="FFFFFF"/>
                </a:solidFill>
              </a:rPr>
              <a:t> ts &gt; date_add(</a:t>
            </a:r>
            <a:r>
              <a:rPr>
                <a:solidFill>
                  <a:srgbClr val="008F00"/>
                </a:solidFill>
              </a:rPr>
              <a:t>CURRENT_DATE</a:t>
            </a:r>
            <a:r>
              <a:t>,</a:t>
            </a:r>
            <a:r>
              <a:rPr>
                <a:solidFill>
                  <a:srgbClr val="FFFFFF"/>
                </a:solidFill>
              </a:rPr>
              <a:t> -7)</a:t>
            </a:r>
          </a:p>
          <a:p>
            <a:pPr defTabSz="914400">
              <a:defRPr sz="4400"/>
            </a:pPr>
            <a:r>
              <a:rPr>
                <a:solidFill>
                  <a:srgbClr val="FF9300"/>
                </a:solidFill>
              </a:rPr>
              <a:t>GROUP BY</a:t>
            </a:r>
            <a:r>
              <a:t> </a:t>
            </a:r>
            <a:r>
              <a:rPr>
                <a:solidFill>
                  <a:srgbClr val="FFFFFF"/>
                </a:solidFill>
              </a:rPr>
              <a:t>c.name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Заголовок 1"/>
          <p:cNvSpPr txBox="1"/>
          <p:nvPr>
            <p:ph type="title"/>
          </p:nvPr>
        </p:nvSpPr>
        <p:spPr>
          <a:xfrm>
            <a:off x="1190777" y="410420"/>
            <a:ext cx="15925647" cy="1091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2F2F2"/>
                </a:solidFill>
                <a:latin typeface="Formular"/>
                <a:ea typeface="Formular"/>
                <a:cs typeface="Formular"/>
                <a:sym typeface="Formular"/>
              </a:defRPr>
            </a:lvl1pPr>
          </a:lstStyle>
          <a:p>
            <a:pPr/>
            <a:r>
              <a:t>Map Side Join</a:t>
            </a:r>
          </a:p>
        </p:txBody>
      </p:sp>
      <p:sp>
        <p:nvSpPr>
          <p:cNvPr id="164" name="&lt;CLIENT_ID, AMOUNT&gt;"/>
          <p:cNvSpPr txBox="1"/>
          <p:nvPr/>
        </p:nvSpPr>
        <p:spPr>
          <a:xfrm>
            <a:off x="6169892" y="6825733"/>
            <a:ext cx="3305927" cy="342870"/>
          </a:xfrm>
          <a:prstGeom prst="rect">
            <a:avLst/>
          </a:prstGeom>
          <a:gradFill>
            <a:gsLst>
              <a:gs pos="0">
                <a:srgbClr val="FFDABE"/>
              </a:gs>
              <a:gs pos="35000">
                <a:srgbClr val="FFE4D1"/>
              </a:gs>
              <a:gs pos="100000">
                <a:srgbClr val="FFF5EE"/>
              </a:gs>
            </a:gsLst>
            <a:lin ang="16200000"/>
          </a:gradFill>
          <a:ln>
            <a:solidFill>
              <a:srgbClr val="FEA83A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defRPr b="1" sz="2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&lt;CLIENT_ID, AMOUNT&gt;</a:t>
            </a:r>
          </a:p>
        </p:txBody>
      </p:sp>
      <p:sp>
        <p:nvSpPr>
          <p:cNvPr id="165" name="MAP"/>
          <p:cNvSpPr txBox="1"/>
          <p:nvPr/>
        </p:nvSpPr>
        <p:spPr>
          <a:xfrm>
            <a:off x="6473008" y="2356466"/>
            <a:ext cx="893367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MAP</a:t>
            </a:r>
          </a:p>
        </p:txBody>
      </p:sp>
      <p:sp>
        <p:nvSpPr>
          <p:cNvPr id="166" name="FILTER…"/>
          <p:cNvSpPr txBox="1"/>
          <p:nvPr/>
        </p:nvSpPr>
        <p:spPr>
          <a:xfrm>
            <a:off x="6231634" y="7544289"/>
            <a:ext cx="2879788" cy="1019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914400">
              <a:defRPr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FILTER </a:t>
            </a:r>
          </a:p>
          <a:p>
            <a:pPr defTabSz="914400">
              <a:defRPr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ts &gt; date_add(</a:t>
            </a:r>
          </a:p>
          <a:p>
            <a:pPr defTabSz="914400">
              <a:defRPr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CURRENT_DATE, -7)</a:t>
            </a:r>
          </a:p>
        </p:txBody>
      </p:sp>
      <p:sp>
        <p:nvSpPr>
          <p:cNvPr id="167" name="&lt;ID, (NAME, AMOUNT)&gt;"/>
          <p:cNvSpPr txBox="1"/>
          <p:nvPr/>
        </p:nvSpPr>
        <p:spPr>
          <a:xfrm>
            <a:off x="12676020" y="4972065"/>
            <a:ext cx="3305641" cy="342870"/>
          </a:xfrm>
          <a:prstGeom prst="rect">
            <a:avLst/>
          </a:prstGeom>
          <a:gradFill>
            <a:gsLst>
              <a:gs pos="0">
                <a:srgbClr val="FFDABE"/>
              </a:gs>
              <a:gs pos="35000">
                <a:srgbClr val="FFE4D1"/>
              </a:gs>
              <a:gs pos="100000">
                <a:srgbClr val="FFF5EE"/>
              </a:gs>
            </a:gsLst>
            <a:lin ang="16200000"/>
          </a:gradFill>
          <a:ln>
            <a:solidFill>
              <a:srgbClr val="FEA83A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defRPr b="1" sz="2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&lt;ID, (NAME, AMOUNT)&gt;</a:t>
            </a:r>
          </a:p>
        </p:txBody>
      </p:sp>
      <p:sp>
        <p:nvSpPr>
          <p:cNvPr id="168" name="REDUCE"/>
          <p:cNvSpPr txBox="1"/>
          <p:nvPr/>
        </p:nvSpPr>
        <p:spPr>
          <a:xfrm>
            <a:off x="13763573" y="2852391"/>
            <a:ext cx="1728789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REDUCE</a:t>
            </a:r>
          </a:p>
        </p:txBody>
      </p:sp>
      <p:sp>
        <p:nvSpPr>
          <p:cNvPr id="169" name="Line"/>
          <p:cNvSpPr/>
          <p:nvPr/>
        </p:nvSpPr>
        <p:spPr>
          <a:xfrm flipV="1">
            <a:off x="9906104" y="6044085"/>
            <a:ext cx="2594930" cy="1262344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defTabSz="914400">
              <a:defRPr sz="1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0" name="Line"/>
          <p:cNvSpPr/>
          <p:nvPr/>
        </p:nvSpPr>
        <p:spPr>
          <a:xfrm>
            <a:off x="5336924" y="3718068"/>
            <a:ext cx="1720624" cy="1445613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defTabSz="914400">
              <a:defRPr sz="1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1" name="HashMap&lt;ID, NAME&gt;"/>
          <p:cNvSpPr txBox="1"/>
          <p:nvPr/>
        </p:nvSpPr>
        <p:spPr>
          <a:xfrm>
            <a:off x="6371694" y="5622220"/>
            <a:ext cx="2902323" cy="333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defRPr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HashMap&lt;ID, NAME&gt;</a:t>
            </a:r>
          </a:p>
        </p:txBody>
      </p:sp>
      <p:graphicFrame>
        <p:nvGraphicFramePr>
          <p:cNvPr id="172" name="CLIENTS"/>
          <p:cNvGraphicFramePr/>
          <p:nvPr/>
        </p:nvGraphicFramePr>
        <p:xfrm>
          <a:off x="1538891" y="2858741"/>
          <a:ext cx="3359213" cy="144684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706601"/>
                <a:gridCol w="1639909"/>
              </a:tblGrid>
              <a:tr h="197383">
                <a:tc gridSpan="2">
                  <a:txBody>
                    <a:bodyPr/>
                    <a:lstStyle/>
                    <a:p>
                      <a:pPr algn="l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CLIENTS</a:t>
                      </a:r>
                    </a:p>
                  </a:txBody>
                  <a:tcPr marL="0" marR="0" marT="0" marB="0" anchor="t" anchorCtr="0" horzOverflow="overflow">
                    <a:lnL/>
                    <a:lnR/>
                    <a:lnT/>
                    <a:lnB w="12700">
                      <a:solidFill>
                        <a:srgbClr val="FFFFFF"/>
                      </a:solidFill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</a:tr>
              <a:tr h="316108">
                <a:tc>
                  <a:txBody>
                    <a:bodyPr/>
                    <a:lstStyle/>
                    <a:p>
                      <a:pPr algn="l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b="1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FFAB40"/>
                    </a:solidFill>
                  </a:tcPr>
                </a:tc>
              </a:tr>
              <a:tr h="316108">
                <a:tc>
                  <a:txBody>
                    <a:bodyPr/>
                    <a:lstStyle/>
                    <a:p>
                      <a:pPr algn="l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BIGINT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FFE2CD"/>
                    </a:solidFill>
                  </a:tcPr>
                </a:tc>
              </a:tr>
              <a:tr h="303124">
                <a:tc>
                  <a:txBody>
                    <a:bodyPr/>
                    <a:lstStyle/>
                    <a:p>
                      <a:pPr algn="l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</a:p>
                  </a:txBody>
                  <a:tcPr marL="0" marR="0" marT="0" marB="0" anchor="t" anchorCtr="0" horzOverflow="overflow"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</a:p>
                  </a:txBody>
                  <a:tcPr marL="0" marR="0" marT="0" marB="0" anchor="t" anchorCtr="0" horzOverflow="overflow">
                    <a:solidFill>
                      <a:srgbClr val="FFF1E8"/>
                    </a:solidFill>
                  </a:tcPr>
                </a:tc>
              </a:tr>
              <a:tr h="303124">
                <a:tc>
                  <a:txBody>
                    <a:bodyPr/>
                    <a:lstStyle/>
                    <a:p>
                      <a:pPr algn="l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ADDRESS</a:t>
                      </a:r>
                    </a:p>
                  </a:txBody>
                  <a:tcPr marL="0" marR="0" marT="0" marB="0" anchor="t" anchorCtr="0" horzOverflow="overflow"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</a:p>
                  </a:txBody>
                  <a:tcPr marL="0" marR="0" marT="0" marB="0" anchor="t" anchorCtr="0" horzOverflow="overflow">
                    <a:solidFill>
                      <a:srgbClr val="FFE2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3" name="SELLS"/>
          <p:cNvGraphicFramePr/>
          <p:nvPr/>
        </p:nvGraphicFramePr>
        <p:xfrm>
          <a:off x="1536882" y="5658511"/>
          <a:ext cx="3363231" cy="292119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{C7B018BB-80A7-4F77-B60F-C8B233D01FF8}</a:tableStyleId>
              </a:tblPr>
              <a:tblGrid>
                <a:gridCol w="1709931"/>
                <a:gridCol w="1640598"/>
              </a:tblGrid>
              <a:tr h="197383">
                <a:tc gridSpan="2">
                  <a:txBody>
                    <a:bodyPr/>
                    <a:lstStyle/>
                    <a:p>
                      <a:pPr algn="l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SELLS</a:t>
                      </a:r>
                    </a:p>
                  </a:txBody>
                  <a:tcPr marL="0" marR="0" marT="0" marB="0" anchor="t" anchorCtr="0" horzOverflow="overflow">
                    <a:lnL/>
                    <a:lnR/>
                    <a:lnT/>
                    <a:lnB w="12700">
                      <a:solidFill>
                        <a:srgbClr val="FFFFFF"/>
                      </a:solidFill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</a:tr>
              <a:tr h="351215">
                <a:tc>
                  <a:txBody>
                    <a:bodyPr/>
                    <a:lstStyle/>
                    <a:p>
                      <a:pPr algn="l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b="1" sz="1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78909C"/>
                    </a:solidFill>
                  </a:tcPr>
                </a:tc>
              </a:tr>
              <a:tr h="351215">
                <a:tc>
                  <a:txBody>
                    <a:bodyPr/>
                    <a:lstStyle/>
                    <a:p>
                      <a:pPr algn="l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BIGINT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5DBDE"/>
                    </a:solidFill>
                  </a:tcPr>
                </a:tc>
              </a:tr>
              <a:tr h="284205">
                <a:tc>
                  <a:txBody>
                    <a:bodyPr/>
                    <a:lstStyle/>
                    <a:p>
                      <a:pPr algn="l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CLIENT_ID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BIGINT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BEEEF"/>
                    </a:solidFill>
                  </a:tcPr>
                </a:tc>
              </a:tr>
              <a:tr h="284205">
                <a:tc>
                  <a:txBody>
                    <a:bodyPr/>
                    <a:lstStyle/>
                    <a:p>
                      <a:pPr algn="l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AMOUNT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DOUBLE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5DBDE"/>
                    </a:solidFill>
                  </a:tcPr>
                </a:tc>
              </a:tr>
              <a:tr h="284205">
                <a:tc>
                  <a:txBody>
                    <a:bodyPr/>
                    <a:lstStyle/>
                    <a:p>
                      <a:pPr algn="l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PRODUCT_ID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BIGINT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BEEEF"/>
                    </a:solidFill>
                  </a:tcPr>
                </a:tc>
              </a:tr>
              <a:tr h="284205">
                <a:tc>
                  <a:txBody>
                    <a:bodyPr/>
                    <a:lstStyle/>
                    <a:p>
                      <a:pPr algn="l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TIMESTAMP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5DBD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Заголовок 1"/>
          <p:cNvSpPr txBox="1"/>
          <p:nvPr>
            <p:ph type="title"/>
          </p:nvPr>
        </p:nvSpPr>
        <p:spPr>
          <a:xfrm>
            <a:off x="1190777" y="410420"/>
            <a:ext cx="15925647" cy="1091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2F2F2"/>
                </a:solidFill>
                <a:latin typeface="Formular"/>
                <a:ea typeface="Formular"/>
                <a:cs typeface="Formular"/>
                <a:sym typeface="Formular"/>
              </a:defRPr>
            </a:lvl1pPr>
          </a:lstStyle>
          <a:p>
            <a:pPr/>
            <a:r>
              <a:t>SMB Join</a:t>
            </a:r>
          </a:p>
        </p:txBody>
      </p:sp>
      <p:sp>
        <p:nvSpPr>
          <p:cNvPr id="176" name="Line"/>
          <p:cNvSpPr/>
          <p:nvPr/>
        </p:nvSpPr>
        <p:spPr>
          <a:xfrm>
            <a:off x="7301886" y="3580061"/>
            <a:ext cx="1231577" cy="1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defTabSz="914400">
              <a:defRPr sz="1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7" name="Line"/>
          <p:cNvSpPr/>
          <p:nvPr/>
        </p:nvSpPr>
        <p:spPr>
          <a:xfrm>
            <a:off x="7301886" y="6804292"/>
            <a:ext cx="1231577" cy="1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defTabSz="914400">
              <a:defRPr sz="1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8" name="CLUSTERED BY (ID) INTO 2 BUCKETS"/>
          <p:cNvSpPr txBox="1"/>
          <p:nvPr/>
        </p:nvSpPr>
        <p:spPr>
          <a:xfrm>
            <a:off x="10635939" y="3438166"/>
            <a:ext cx="4604420" cy="28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914400">
              <a:def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CLUSTERED BY (ID) INTO </a:t>
            </a:r>
            <a:r>
              <a:rPr b="1"/>
              <a:t>2</a:t>
            </a:r>
            <a:r>
              <a:t> BUCKETS</a:t>
            </a:r>
          </a:p>
        </p:txBody>
      </p:sp>
      <p:sp>
        <p:nvSpPr>
          <p:cNvPr id="179" name="CLUSTERED BY (CLIENT_ID) INTO 4 BUCKETS"/>
          <p:cNvSpPr txBox="1"/>
          <p:nvPr/>
        </p:nvSpPr>
        <p:spPr>
          <a:xfrm>
            <a:off x="10635939" y="6662397"/>
            <a:ext cx="5648946" cy="28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914400">
              <a:def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CLUSTERED BY (CLIENT_ID) INTO </a:t>
            </a:r>
            <a:r>
              <a:rPr b="1"/>
              <a:t>4</a:t>
            </a:r>
            <a:r>
              <a:t> BUCKETS</a:t>
            </a:r>
          </a:p>
        </p:txBody>
      </p:sp>
      <p:graphicFrame>
        <p:nvGraphicFramePr>
          <p:cNvPr id="180" name="SELLS"/>
          <p:cNvGraphicFramePr/>
          <p:nvPr/>
        </p:nvGraphicFramePr>
        <p:xfrm>
          <a:off x="1536882" y="5782578"/>
          <a:ext cx="3363231" cy="292119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{C7B018BB-80A7-4F77-B60F-C8B233D01FF8}</a:tableStyleId>
              </a:tblPr>
              <a:tblGrid>
                <a:gridCol w="1709931"/>
                <a:gridCol w="1640598"/>
              </a:tblGrid>
              <a:tr h="197383">
                <a:tc gridSpan="2">
                  <a:txBody>
                    <a:bodyPr/>
                    <a:lstStyle/>
                    <a:p>
                      <a:pPr algn="l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SELLS</a:t>
                      </a:r>
                    </a:p>
                  </a:txBody>
                  <a:tcPr marL="0" marR="0" marT="0" marB="0" anchor="t" anchorCtr="0" horzOverflow="overflow">
                    <a:lnL/>
                    <a:lnR/>
                    <a:lnT/>
                    <a:lnB w="12700">
                      <a:solidFill>
                        <a:srgbClr val="FFFFFF"/>
                      </a:solidFill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</a:tr>
              <a:tr h="351215">
                <a:tc>
                  <a:txBody>
                    <a:bodyPr/>
                    <a:lstStyle/>
                    <a:p>
                      <a:pPr algn="l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b="1" sz="1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78909C"/>
                    </a:solidFill>
                  </a:tcPr>
                </a:tc>
              </a:tr>
              <a:tr h="351215">
                <a:tc>
                  <a:txBody>
                    <a:bodyPr/>
                    <a:lstStyle/>
                    <a:p>
                      <a:pPr algn="l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BIGINT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5DBDE"/>
                    </a:solidFill>
                  </a:tcPr>
                </a:tc>
              </a:tr>
              <a:tr h="284205">
                <a:tc>
                  <a:txBody>
                    <a:bodyPr/>
                    <a:lstStyle/>
                    <a:p>
                      <a:pPr algn="l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CLIENT_ID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BIGINT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BEEEF"/>
                    </a:solidFill>
                  </a:tcPr>
                </a:tc>
              </a:tr>
              <a:tr h="284205">
                <a:tc>
                  <a:txBody>
                    <a:bodyPr/>
                    <a:lstStyle/>
                    <a:p>
                      <a:pPr algn="l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AMOUNT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DOUBLE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5DBDE"/>
                    </a:solidFill>
                  </a:tcPr>
                </a:tc>
              </a:tr>
              <a:tr h="284205">
                <a:tc>
                  <a:txBody>
                    <a:bodyPr/>
                    <a:lstStyle/>
                    <a:p>
                      <a:pPr algn="l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PRODUCT_ID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BIGINT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BEEEF"/>
                    </a:solidFill>
                  </a:tcPr>
                </a:tc>
              </a:tr>
              <a:tr h="284205">
                <a:tc>
                  <a:txBody>
                    <a:bodyPr/>
                    <a:lstStyle/>
                    <a:p>
                      <a:pPr algn="l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TIMESTAMP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5DBD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1" name="CLIENTS"/>
          <p:cNvGraphicFramePr/>
          <p:nvPr/>
        </p:nvGraphicFramePr>
        <p:xfrm>
          <a:off x="1538891" y="2858741"/>
          <a:ext cx="3359213" cy="144684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706601"/>
                <a:gridCol w="1639909"/>
              </a:tblGrid>
              <a:tr h="197383">
                <a:tc gridSpan="2">
                  <a:txBody>
                    <a:bodyPr/>
                    <a:lstStyle/>
                    <a:p>
                      <a:pPr algn="l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CLIENTS</a:t>
                      </a:r>
                    </a:p>
                  </a:txBody>
                  <a:tcPr marL="0" marR="0" marT="0" marB="0" anchor="t" anchorCtr="0" horzOverflow="overflow">
                    <a:lnL/>
                    <a:lnR/>
                    <a:lnT/>
                    <a:lnB w="12700">
                      <a:solidFill>
                        <a:srgbClr val="FFFFFF"/>
                      </a:solidFill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</a:tr>
              <a:tr h="316108">
                <a:tc>
                  <a:txBody>
                    <a:bodyPr/>
                    <a:lstStyle/>
                    <a:p>
                      <a:pPr algn="l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b="1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FFAB40"/>
                    </a:solidFill>
                  </a:tcPr>
                </a:tc>
              </a:tr>
              <a:tr h="316108">
                <a:tc>
                  <a:txBody>
                    <a:bodyPr/>
                    <a:lstStyle/>
                    <a:p>
                      <a:pPr algn="l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BIGINT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FFE2CD"/>
                    </a:solidFill>
                  </a:tcPr>
                </a:tc>
              </a:tr>
              <a:tr h="303124">
                <a:tc>
                  <a:txBody>
                    <a:bodyPr/>
                    <a:lstStyle/>
                    <a:p>
                      <a:pPr algn="l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</a:p>
                  </a:txBody>
                  <a:tcPr marL="0" marR="0" marT="0" marB="0" anchor="t" anchorCtr="0" horzOverflow="overflow"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</a:p>
                  </a:txBody>
                  <a:tcPr marL="0" marR="0" marT="0" marB="0" anchor="t" anchorCtr="0" horzOverflow="overflow">
                    <a:solidFill>
                      <a:srgbClr val="FFF1E8"/>
                    </a:solidFill>
                  </a:tcPr>
                </a:tc>
              </a:tr>
              <a:tr h="303124">
                <a:tc>
                  <a:txBody>
                    <a:bodyPr/>
                    <a:lstStyle/>
                    <a:p>
                      <a:pPr algn="l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ADDRESS</a:t>
                      </a:r>
                    </a:p>
                  </a:txBody>
                  <a:tcPr marL="0" marR="0" marT="0" marB="0" anchor="t" anchorCtr="0" horzOverflow="overflow"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</a:p>
                  </a:txBody>
                  <a:tcPr marL="0" marR="0" marT="0" marB="0" anchor="t" anchorCtr="0" horzOverflow="overflow">
                    <a:solidFill>
                      <a:srgbClr val="FFE2C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Заголовок 1"/>
          <p:cNvSpPr txBox="1"/>
          <p:nvPr>
            <p:ph type="title"/>
          </p:nvPr>
        </p:nvSpPr>
        <p:spPr>
          <a:xfrm>
            <a:off x="1190777" y="410420"/>
            <a:ext cx="15925647" cy="1091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2F2F2"/>
                </a:solidFill>
                <a:latin typeface="Formular"/>
                <a:ea typeface="Formular"/>
                <a:cs typeface="Formular"/>
                <a:sym typeface="Formular"/>
              </a:defRPr>
            </a:lvl1pPr>
          </a:lstStyle>
          <a:p>
            <a:pPr/>
            <a:r>
              <a:t>SMB Join</a:t>
            </a:r>
          </a:p>
        </p:txBody>
      </p:sp>
      <p:sp>
        <p:nvSpPr>
          <p:cNvPr id="184" name="2002 – запуск проекта Nutch (Yahoo)…"/>
          <p:cNvSpPr txBox="1"/>
          <p:nvPr>
            <p:ph type="body" idx="4294967295"/>
          </p:nvPr>
        </p:nvSpPr>
        <p:spPr>
          <a:xfrm>
            <a:off x="914400" y="1790700"/>
            <a:ext cx="16459200" cy="7886700"/>
          </a:xfrm>
          <a:prstGeom prst="rect">
            <a:avLst/>
          </a:prstGeom>
        </p:spPr>
        <p:txBody>
          <a:bodyPr lIns="45718" tIns="45718" rIns="45718" bIns="45718"/>
          <a:lstStyle/>
          <a:p>
            <a:pPr defTabSz="914400">
              <a:lnSpc>
                <a:spcPct val="100000"/>
              </a:lnSpc>
              <a:defRPr b="0" sz="4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471236" indent="-471236" defTabSz="914400">
              <a:lnSpc>
                <a:spcPct val="100000"/>
              </a:lnSpc>
              <a:buSzPct val="100000"/>
              <a:buChar char="•"/>
              <a:defRPr b="0" sz="4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SET hive.auto.convert.sortmerge.join=true;</a:t>
            </a:r>
          </a:p>
          <a:p>
            <a:pPr marL="471236" indent="-471236" defTabSz="914400">
              <a:lnSpc>
                <a:spcPct val="100000"/>
              </a:lnSpc>
              <a:buSzPct val="100000"/>
              <a:buChar char="•"/>
              <a:defRPr b="0" sz="4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SET hive.optimize.bucketmapjoin=true;</a:t>
            </a:r>
          </a:p>
          <a:p>
            <a:pPr marL="471236" indent="-471236" defTabSz="914400">
              <a:lnSpc>
                <a:spcPct val="100000"/>
              </a:lnSpc>
              <a:buSzPct val="100000"/>
              <a:buChar char="•"/>
              <a:defRPr b="0" sz="4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SET hive.optimize.bucketmapjoin.sortedmerge=true;</a:t>
            </a:r>
          </a:p>
          <a:p>
            <a:pPr marL="471236" indent="-471236" defTabSz="914400">
              <a:lnSpc>
                <a:spcPct val="100000"/>
              </a:lnSpc>
              <a:buSzPct val="100000"/>
              <a:buChar char="•"/>
              <a:defRPr b="0" sz="4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SET hive.auto.convert.sortmerge.join.noconditionaltask=true;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Заголовок 1"/>
          <p:cNvSpPr txBox="1"/>
          <p:nvPr>
            <p:ph type="title"/>
          </p:nvPr>
        </p:nvSpPr>
        <p:spPr>
          <a:xfrm>
            <a:off x="1190777" y="410420"/>
            <a:ext cx="15925647" cy="1091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2F2F2"/>
                </a:solidFill>
                <a:latin typeface="Formular"/>
                <a:ea typeface="Formular"/>
                <a:cs typeface="Formular"/>
                <a:sym typeface="Formular"/>
              </a:defRPr>
            </a:lvl1pPr>
          </a:lstStyle>
          <a:p>
            <a:pPr/>
            <a:r>
              <a:t>SMB Join</a:t>
            </a:r>
          </a:p>
        </p:txBody>
      </p:sp>
      <p:grpSp>
        <p:nvGrpSpPr>
          <p:cNvPr id="201" name="Group"/>
          <p:cNvGrpSpPr/>
          <p:nvPr/>
        </p:nvGrpSpPr>
        <p:grpSpPr>
          <a:xfrm>
            <a:off x="3336758" y="3162438"/>
            <a:ext cx="12087247" cy="3962124"/>
            <a:chOff x="0" y="0"/>
            <a:chExt cx="12087246" cy="3962123"/>
          </a:xfrm>
        </p:grpSpPr>
        <p:sp>
          <p:nvSpPr>
            <p:cNvPr id="187" name="BUCKET 0"/>
            <p:cNvSpPr/>
            <p:nvPr/>
          </p:nvSpPr>
          <p:spPr>
            <a:xfrm>
              <a:off x="0" y="292770"/>
              <a:ext cx="2091220" cy="482456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5400" cap="flat">
              <a:solidFill>
                <a:srgbClr val="FFAB4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 defTabSz="914400">
                <a:defRPr sz="15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BUCKET 0</a:t>
              </a:r>
            </a:p>
          </p:txBody>
        </p:sp>
        <p:sp>
          <p:nvSpPr>
            <p:cNvPr id="188" name="BUCKET 1"/>
            <p:cNvSpPr/>
            <p:nvPr/>
          </p:nvSpPr>
          <p:spPr>
            <a:xfrm>
              <a:off x="0" y="2602830"/>
              <a:ext cx="2091220" cy="482456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5400" cap="flat">
              <a:solidFill>
                <a:srgbClr val="FFAB4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 defTabSz="914400">
                <a:defRPr sz="15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BUCKET 1</a:t>
              </a:r>
            </a:p>
          </p:txBody>
        </p:sp>
        <p:sp>
          <p:nvSpPr>
            <p:cNvPr id="189" name="BUCKET 0"/>
            <p:cNvSpPr/>
            <p:nvPr/>
          </p:nvSpPr>
          <p:spPr>
            <a:xfrm>
              <a:off x="9996027" y="0"/>
              <a:ext cx="2091220" cy="482455"/>
            </a:xfrm>
            <a:prstGeom prst="roundRect">
              <a:avLst>
                <a:gd name="adj" fmla="val 50000"/>
              </a:avLst>
            </a:prstGeom>
            <a:solidFill>
              <a:srgbClr val="78909C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 defTabSz="914400">
                <a:defRPr sz="15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BUCKET 0</a:t>
              </a:r>
            </a:p>
          </p:txBody>
        </p:sp>
        <p:sp>
          <p:nvSpPr>
            <p:cNvPr id="190" name="BUCKET 1"/>
            <p:cNvSpPr/>
            <p:nvPr/>
          </p:nvSpPr>
          <p:spPr>
            <a:xfrm>
              <a:off x="9996027" y="1159889"/>
              <a:ext cx="2091220" cy="482455"/>
            </a:xfrm>
            <a:prstGeom prst="roundRect">
              <a:avLst>
                <a:gd name="adj" fmla="val 50000"/>
              </a:avLst>
            </a:prstGeom>
            <a:solidFill>
              <a:srgbClr val="78909C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 defTabSz="914400">
                <a:defRPr sz="15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BUCKET 1</a:t>
              </a:r>
            </a:p>
          </p:txBody>
        </p:sp>
        <p:sp>
          <p:nvSpPr>
            <p:cNvPr id="191" name="BUCKET 2"/>
            <p:cNvSpPr/>
            <p:nvPr/>
          </p:nvSpPr>
          <p:spPr>
            <a:xfrm>
              <a:off x="9996027" y="2319778"/>
              <a:ext cx="2091220" cy="482456"/>
            </a:xfrm>
            <a:prstGeom prst="roundRect">
              <a:avLst>
                <a:gd name="adj" fmla="val 50000"/>
              </a:avLst>
            </a:prstGeom>
            <a:solidFill>
              <a:srgbClr val="78909C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 defTabSz="914400">
                <a:defRPr sz="15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BUCKET 2</a:t>
              </a:r>
            </a:p>
          </p:txBody>
        </p:sp>
        <p:sp>
          <p:nvSpPr>
            <p:cNvPr id="192" name="BUCKET 3"/>
            <p:cNvSpPr/>
            <p:nvPr/>
          </p:nvSpPr>
          <p:spPr>
            <a:xfrm>
              <a:off x="9996027" y="3479668"/>
              <a:ext cx="2091220" cy="482456"/>
            </a:xfrm>
            <a:prstGeom prst="roundRect">
              <a:avLst>
                <a:gd name="adj" fmla="val 50000"/>
              </a:avLst>
            </a:prstGeom>
            <a:solidFill>
              <a:srgbClr val="78909C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 defTabSz="914400">
                <a:defRPr sz="15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BUCKET 3</a:t>
              </a:r>
            </a:p>
          </p:txBody>
        </p:sp>
        <p:sp>
          <p:nvSpPr>
            <p:cNvPr id="193" name="MAPPER 0"/>
            <p:cNvSpPr/>
            <p:nvPr/>
          </p:nvSpPr>
          <p:spPr>
            <a:xfrm>
              <a:off x="5372880" y="292770"/>
              <a:ext cx="2303447" cy="482456"/>
            </a:xfrm>
            <a:prstGeom prst="rect">
              <a:avLst/>
            </a:prstGeom>
            <a:gradFill flip="none" rotWithShape="1">
              <a:gsLst>
                <a:gs pos="0">
                  <a:srgbClr val="FFDABE"/>
                </a:gs>
                <a:gs pos="35000">
                  <a:srgbClr val="FFE4D1"/>
                </a:gs>
                <a:gs pos="100000">
                  <a:srgbClr val="FFF5E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 defTabSz="914400">
                <a:defRPr sz="15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MAPPER 0</a:t>
              </a:r>
            </a:p>
          </p:txBody>
        </p:sp>
        <p:sp>
          <p:nvSpPr>
            <p:cNvPr id="194" name="MAPPER 1"/>
            <p:cNvSpPr/>
            <p:nvPr/>
          </p:nvSpPr>
          <p:spPr>
            <a:xfrm>
              <a:off x="5372880" y="2602830"/>
              <a:ext cx="2303447" cy="482456"/>
            </a:xfrm>
            <a:prstGeom prst="rect">
              <a:avLst/>
            </a:prstGeom>
            <a:gradFill flip="none" rotWithShape="1">
              <a:gsLst>
                <a:gs pos="0">
                  <a:srgbClr val="FFDABE"/>
                </a:gs>
                <a:gs pos="35000">
                  <a:srgbClr val="FFE4D1"/>
                </a:gs>
                <a:gs pos="100000">
                  <a:srgbClr val="FFF5E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 defTabSz="914400">
                <a:defRPr sz="15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MAPPER 1</a:t>
              </a:r>
            </a:p>
          </p:txBody>
        </p:sp>
        <p:sp>
          <p:nvSpPr>
            <p:cNvPr id="195" name="Line"/>
            <p:cNvSpPr/>
            <p:nvPr/>
          </p:nvSpPr>
          <p:spPr>
            <a:xfrm>
              <a:off x="2123974" y="564629"/>
              <a:ext cx="3216151" cy="1"/>
            </a:xfrm>
            <a:prstGeom prst="line">
              <a:avLst/>
            </a:prstGeom>
            <a:noFill/>
            <a:ln w="25400" cap="flat">
              <a:solidFill>
                <a:srgbClr val="FFAB40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6" name="Line"/>
            <p:cNvSpPr/>
            <p:nvPr/>
          </p:nvSpPr>
          <p:spPr>
            <a:xfrm>
              <a:off x="2123974" y="2844057"/>
              <a:ext cx="3216151" cy="1"/>
            </a:xfrm>
            <a:prstGeom prst="line">
              <a:avLst/>
            </a:prstGeom>
            <a:noFill/>
            <a:ln w="25400" cap="flat">
              <a:solidFill>
                <a:srgbClr val="FFAB40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7" name="Line"/>
            <p:cNvSpPr/>
            <p:nvPr/>
          </p:nvSpPr>
          <p:spPr>
            <a:xfrm flipH="1">
              <a:off x="7905692" y="201660"/>
              <a:ext cx="1857601" cy="436911"/>
            </a:xfrm>
            <a:prstGeom prst="line">
              <a:avLst/>
            </a:prstGeom>
            <a:noFill/>
            <a:ln w="25400" cap="flat">
              <a:solidFill>
                <a:srgbClr val="FFAB40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8" name="Line"/>
            <p:cNvSpPr/>
            <p:nvPr/>
          </p:nvSpPr>
          <p:spPr>
            <a:xfrm flipH="1" flipV="1">
              <a:off x="7907195" y="859964"/>
              <a:ext cx="1844595" cy="1844595"/>
            </a:xfrm>
            <a:prstGeom prst="line">
              <a:avLst/>
            </a:prstGeom>
            <a:noFill/>
            <a:ln w="25400" cap="flat">
              <a:solidFill>
                <a:srgbClr val="FFAB40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9" name="Line"/>
            <p:cNvSpPr/>
            <p:nvPr/>
          </p:nvSpPr>
          <p:spPr>
            <a:xfrm flipH="1">
              <a:off x="7712860" y="1544913"/>
              <a:ext cx="2121393" cy="1368768"/>
            </a:xfrm>
            <a:prstGeom prst="line">
              <a:avLst/>
            </a:prstGeom>
            <a:noFill/>
            <a:ln w="25400" cap="flat">
              <a:solidFill>
                <a:srgbClr val="FFAB40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0" name="Line"/>
            <p:cNvSpPr/>
            <p:nvPr/>
          </p:nvSpPr>
          <p:spPr>
            <a:xfrm flipH="1" flipV="1">
              <a:off x="7807212" y="3128940"/>
              <a:ext cx="1938867" cy="456305"/>
            </a:xfrm>
            <a:prstGeom prst="line">
              <a:avLst/>
            </a:prstGeom>
            <a:noFill/>
            <a:ln w="25400" cap="flat">
              <a:solidFill>
                <a:srgbClr val="FFAB40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Заголовок 1"/>
          <p:cNvSpPr txBox="1"/>
          <p:nvPr>
            <p:ph type="title"/>
          </p:nvPr>
        </p:nvSpPr>
        <p:spPr>
          <a:xfrm>
            <a:off x="1190777" y="410420"/>
            <a:ext cx="15925647" cy="1091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2F2F2"/>
                </a:solidFill>
                <a:latin typeface="Formular"/>
                <a:ea typeface="Formular"/>
                <a:cs typeface="Formular"/>
                <a:sym typeface="Formular"/>
              </a:defRPr>
            </a:lvl1pPr>
          </a:lstStyle>
          <a:p>
            <a:pPr/>
            <a:r>
              <a:t>Transactions</a:t>
            </a:r>
          </a:p>
        </p:txBody>
      </p:sp>
      <p:sp>
        <p:nvSpPr>
          <p:cNvPr id="204" name="2002 – запуск проекта Nutch (Yahoo)…"/>
          <p:cNvSpPr txBox="1"/>
          <p:nvPr>
            <p:ph type="body" idx="4294967295"/>
          </p:nvPr>
        </p:nvSpPr>
        <p:spPr>
          <a:xfrm>
            <a:off x="914400" y="1790700"/>
            <a:ext cx="16459200" cy="7886700"/>
          </a:xfrm>
          <a:prstGeom prst="rect">
            <a:avLst/>
          </a:prstGeom>
        </p:spPr>
        <p:txBody>
          <a:bodyPr lIns="45718" tIns="45718" rIns="45718" bIns="45718"/>
          <a:lstStyle/>
          <a:p>
            <a:pPr marL="411078" indent="-411078" defTabSz="914400">
              <a:lnSpc>
                <a:spcPct val="80000"/>
              </a:lnSpc>
              <a:buSzPct val="100000"/>
              <a:buChar char="•"/>
              <a:defRPr b="0" sz="52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INSERT/DELETE/UPDATE только для формата ORC </a:t>
            </a:r>
          </a:p>
          <a:p>
            <a:pPr marL="411078" indent="-411078" defTabSz="914400">
              <a:lnSpc>
                <a:spcPct val="80000"/>
              </a:lnSpc>
              <a:buSzPct val="100000"/>
              <a:buChar char="•"/>
              <a:defRPr b="0" sz="52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Данные хранятся в delta-файлах и используется механизм compaction</a:t>
            </a:r>
          </a:p>
          <a:p>
            <a:pPr marL="411078" indent="-411078" defTabSz="914400">
              <a:lnSpc>
                <a:spcPct val="80000"/>
              </a:lnSpc>
              <a:buSzPct val="100000"/>
              <a:buChar char="•"/>
              <a:defRPr b="0" sz="52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BEGIN, COMMIT, ROLLBACK не поддерживается</a:t>
            </a:r>
          </a:p>
          <a:p>
            <a:pPr marL="411078" indent="-411078" defTabSz="914400">
              <a:lnSpc>
                <a:spcPct val="80000"/>
              </a:lnSpc>
              <a:buSzPct val="100000"/>
              <a:buChar char="•"/>
              <a:defRPr b="0" sz="52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Транзакционная модель появилась в 2014 году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Заголовок 1"/>
          <p:cNvSpPr txBox="1"/>
          <p:nvPr>
            <p:ph type="title"/>
          </p:nvPr>
        </p:nvSpPr>
        <p:spPr>
          <a:xfrm>
            <a:off x="1190777" y="410420"/>
            <a:ext cx="15925647" cy="1091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2F2F2"/>
                </a:solidFill>
                <a:latin typeface="Formular"/>
                <a:ea typeface="Formular"/>
                <a:cs typeface="Formular"/>
                <a:sym typeface="Formular"/>
              </a:defRPr>
            </a:lvl1pPr>
          </a:lstStyle>
          <a:p>
            <a:pPr/>
            <a:r>
              <a:t>Виртуальные поля</a:t>
            </a:r>
          </a:p>
        </p:txBody>
      </p:sp>
      <p:sp>
        <p:nvSpPr>
          <p:cNvPr id="207" name="2002 – запуск проекта Nutch (Yahoo)…"/>
          <p:cNvSpPr txBox="1"/>
          <p:nvPr>
            <p:ph type="body" idx="4294967295"/>
          </p:nvPr>
        </p:nvSpPr>
        <p:spPr>
          <a:xfrm>
            <a:off x="914400" y="1790700"/>
            <a:ext cx="16459200" cy="7886700"/>
          </a:xfrm>
          <a:prstGeom prst="rect">
            <a:avLst/>
          </a:prstGeom>
        </p:spPr>
        <p:txBody>
          <a:bodyPr lIns="45718" tIns="45718" rIns="45718" bIns="45718"/>
          <a:lstStyle/>
          <a:p>
            <a:pPr defTabSz="914400">
              <a:lnSpc>
                <a:spcPct val="80000"/>
              </a:lnSpc>
              <a:defRPr b="0" sz="63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b="1"/>
              <a:t>select</a:t>
            </a:r>
            <a:r>
              <a:t> </a:t>
            </a:r>
            <a:r>
              <a:rPr>
                <a:solidFill>
                  <a:schemeClr val="accent4">
                    <a:lumOff val="-9999"/>
                  </a:schemeClr>
                </a:solidFill>
              </a:rPr>
              <a:t>INPUT__FILE__NAME</a:t>
            </a:r>
            <a:r>
              <a:t>,</a:t>
            </a:r>
          </a:p>
          <a:p>
            <a:pPr defTabSz="914400">
              <a:lnSpc>
                <a:spcPct val="80000"/>
              </a:lnSpc>
              <a:defRPr b="0" sz="63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solidFill>
                  <a:schemeClr val="accent4">
                    <a:lumOff val="-9999"/>
                  </a:schemeClr>
                </a:solidFill>
              </a:rPr>
              <a:t>BLOCK__OFFSET__INSIDE__FILE</a:t>
            </a:r>
            <a:r>
              <a:t>,</a:t>
            </a:r>
          </a:p>
          <a:p>
            <a:pPr defTabSz="914400">
              <a:lnSpc>
                <a:spcPct val="80000"/>
              </a:lnSpc>
              <a:defRPr b="0" sz="63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m.* </a:t>
            </a:r>
          </a:p>
          <a:p>
            <a:pPr defTabSz="914400">
              <a:lnSpc>
                <a:spcPct val="80000"/>
              </a:lnSpc>
              <a:defRPr b="0" sz="63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b="1"/>
              <a:t>from</a:t>
            </a:r>
            <a:r>
              <a:t>  movies m;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Заголовок 1"/>
          <p:cNvSpPr txBox="1"/>
          <p:nvPr>
            <p:ph type="title"/>
          </p:nvPr>
        </p:nvSpPr>
        <p:spPr>
          <a:xfrm>
            <a:off x="1190777" y="410420"/>
            <a:ext cx="15925647" cy="1091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2F2F2"/>
                </a:solidFill>
                <a:latin typeface="Formular"/>
                <a:ea typeface="Formular"/>
                <a:cs typeface="Formular"/>
                <a:sym typeface="Formular"/>
              </a:defRPr>
            </a:lvl1pPr>
          </a:lstStyle>
          <a:p>
            <a:pPr/>
            <a:r>
              <a:t>Введение</a:t>
            </a:r>
          </a:p>
        </p:txBody>
      </p:sp>
      <p:sp>
        <p:nvSpPr>
          <p:cNvPr id="105" name="2002 – запуск проекта Nutch (Yahoo)…"/>
          <p:cNvSpPr txBox="1"/>
          <p:nvPr>
            <p:ph type="body" idx="4294967295"/>
          </p:nvPr>
        </p:nvSpPr>
        <p:spPr>
          <a:xfrm>
            <a:off x="914400" y="1790700"/>
            <a:ext cx="16459200" cy="7886700"/>
          </a:xfrm>
          <a:prstGeom prst="rect">
            <a:avLst/>
          </a:prstGeom>
        </p:spPr>
        <p:txBody>
          <a:bodyPr lIns="45718" tIns="45718" rIns="45718" bIns="45718"/>
          <a:lstStyle/>
          <a:p>
            <a:pPr marL="342900" indent="-342900">
              <a:lnSpc>
                <a:spcPct val="150000"/>
              </a:lnSpc>
              <a:spcBef>
                <a:spcPts val="1500"/>
              </a:spcBef>
              <a:buClr>
                <a:srgbClr val="FF5433"/>
              </a:buClr>
              <a:buSzPct val="100000"/>
              <a:buFont typeface="Helvetica"/>
              <a:buChar char="—"/>
              <a:defRPr b="0" sz="3400">
                <a:solidFill>
                  <a:srgbClr val="FF5433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 Разработка </a:t>
            </a:r>
            <a:r>
              <a:rPr>
                <a:solidFill>
                  <a:srgbClr val="FFFFFF"/>
                </a:solidFill>
              </a:rPr>
              <a:t>началась</a:t>
            </a:r>
            <a:r>
              <a:t> </a:t>
            </a:r>
            <a:r>
              <a:rPr>
                <a:solidFill>
                  <a:srgbClr val="FFFFFF"/>
                </a:solidFill>
              </a:rPr>
              <a:t>в 2010 году в</a:t>
            </a:r>
            <a:r>
              <a:t> </a:t>
            </a:r>
            <a:r>
              <a:rPr>
                <a:solidFill>
                  <a:srgbClr val="FFFFFF"/>
                </a:solidFill>
              </a:rPr>
              <a:t>Facebook</a:t>
            </a:r>
            <a:endParaRPr sz="5000">
              <a:solidFill>
                <a:srgbClr val="FFFFFF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1500"/>
              </a:spcBef>
              <a:buClr>
                <a:srgbClr val="FF5433"/>
              </a:buClr>
              <a:buSzPct val="100000"/>
              <a:buFont typeface="Helvetica"/>
              <a:buChar char="—"/>
              <a:defRPr b="0" sz="3400">
                <a:solidFill>
                  <a:srgbClr val="FF5433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 SQL </a:t>
            </a:r>
            <a:r>
              <a:rPr>
                <a:solidFill>
                  <a:srgbClr val="FFFFFF"/>
                </a:solidFill>
              </a:rPr>
              <a:t>подобный язык запросов (HiveQL)</a:t>
            </a:r>
            <a:endParaRPr sz="5000">
              <a:solidFill>
                <a:srgbClr val="FFFFFF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1500"/>
              </a:spcBef>
              <a:buClr>
                <a:srgbClr val="FF5433"/>
              </a:buClr>
              <a:buSzPct val="100000"/>
              <a:buFont typeface="Helvetica"/>
              <a:buChar char="—"/>
              <a:defRPr b="0" sz="3400">
                <a:solidFill>
                  <a:srgbClr val="FF5433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 Трансляция </a:t>
            </a:r>
            <a:r>
              <a:rPr>
                <a:solidFill>
                  <a:srgbClr val="FFFFFF"/>
                </a:solidFill>
              </a:rPr>
              <a:t>в каскад заданий</a:t>
            </a:r>
            <a:endParaRPr sz="5000">
              <a:solidFill>
                <a:srgbClr val="FFFFFF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1500"/>
              </a:spcBef>
              <a:buClr>
                <a:srgbClr val="FF5433"/>
              </a:buClr>
              <a:buSzPct val="100000"/>
              <a:buFont typeface="Helvetica"/>
              <a:buChar char="—"/>
              <a:defRPr b="0" sz="3400">
                <a:solidFill>
                  <a:srgbClr val="FF5433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 Несколько </a:t>
            </a:r>
            <a:r>
              <a:rPr>
                <a:solidFill>
                  <a:srgbClr val="FFFFFF"/>
                </a:solidFill>
              </a:rPr>
              <a:t>движков исполнения (Map-Reduce, Tez, Spark)</a:t>
            </a:r>
            <a:endParaRPr sz="5000">
              <a:solidFill>
                <a:srgbClr val="FFFFFF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1500"/>
              </a:spcBef>
              <a:buClr>
                <a:srgbClr val="FF5433"/>
              </a:buClr>
              <a:buSzPct val="100000"/>
              <a:buFont typeface="Helvetica"/>
              <a:buChar char="—"/>
              <a:defRPr b="0" sz="3400">
                <a:solidFill>
                  <a:srgbClr val="FF5433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 JDBC и ODBC </a:t>
            </a:r>
            <a:r>
              <a:rPr>
                <a:solidFill>
                  <a:srgbClr val="FFFFFF"/>
                </a:solidFill>
              </a:rPr>
              <a:t>драйверы для интеграции с существующими системами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 Placeholder 1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</a:t>
            </a:r>
            <a:r>
              <a:t>ПАСИБО</a:t>
            </a:r>
          </a:p>
        </p:txBody>
      </p:sp>
      <p:sp>
        <p:nvSpPr>
          <p:cNvPr id="210" name="Text Placeholder 2"/>
          <p:cNvSpPr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/>
          </a:lstStyle>
          <a:p>
            <a:pPr/>
            <a:r>
              <a:t>АНТОН ПИЛИПЕНКО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Заголовок 1"/>
          <p:cNvSpPr txBox="1"/>
          <p:nvPr>
            <p:ph type="title"/>
          </p:nvPr>
        </p:nvSpPr>
        <p:spPr>
          <a:xfrm>
            <a:off x="1190777" y="410420"/>
            <a:ext cx="15925647" cy="1091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2F2F2"/>
                </a:solidFill>
                <a:latin typeface="Formular"/>
                <a:ea typeface="Formular"/>
                <a:cs typeface="Formular"/>
                <a:sym typeface="Formular"/>
              </a:defRPr>
            </a:lvl1pPr>
          </a:lstStyle>
          <a:p>
            <a:pPr/>
            <a:r>
              <a:t>Введение</a:t>
            </a:r>
          </a:p>
        </p:txBody>
      </p:sp>
      <p:sp>
        <p:nvSpPr>
          <p:cNvPr id="108" name="2002 – запуск проекта Nutch (Yahoo)…"/>
          <p:cNvSpPr txBox="1"/>
          <p:nvPr>
            <p:ph type="body" idx="4294967295"/>
          </p:nvPr>
        </p:nvSpPr>
        <p:spPr>
          <a:xfrm>
            <a:off x="914400" y="1790700"/>
            <a:ext cx="16459200" cy="7886700"/>
          </a:xfrm>
          <a:prstGeom prst="rect">
            <a:avLst/>
          </a:prstGeom>
        </p:spPr>
        <p:txBody>
          <a:bodyPr lIns="45718" tIns="45718" rIns="45718" bIns="45718"/>
          <a:lstStyle/>
          <a:p>
            <a:pPr marL="250316" indent="-250316" defTabSz="1001268">
              <a:lnSpc>
                <a:spcPct val="150000"/>
              </a:lnSpc>
              <a:spcBef>
                <a:spcPts val="1000"/>
              </a:spcBef>
              <a:buClr>
                <a:srgbClr val="FF5433"/>
              </a:buClr>
              <a:buSzPct val="100000"/>
              <a:buFont typeface="Helvetica"/>
              <a:buChar char="—"/>
              <a:defRPr b="0" sz="2628">
                <a:solidFill>
                  <a:srgbClr val="FF5433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Информация </a:t>
            </a:r>
            <a:r>
              <a:rPr>
                <a:solidFill>
                  <a:srgbClr val="FFFFFF"/>
                </a:solidFill>
              </a:rPr>
              <a:t>хранится в обычных файлах(на HDFS или S3)</a:t>
            </a:r>
            <a:endParaRPr>
              <a:solidFill>
                <a:srgbClr val="FFFFFF"/>
              </a:solidFill>
            </a:endParaRPr>
          </a:p>
          <a:p>
            <a:pPr lvl="1" marL="750951" indent="-250317" defTabSz="1001268">
              <a:lnSpc>
                <a:spcPct val="150000"/>
              </a:lnSpc>
              <a:spcBef>
                <a:spcPts val="1000"/>
              </a:spcBef>
              <a:buClr>
                <a:srgbClr val="FF5433"/>
              </a:buClr>
              <a:buFont typeface="Helvetica"/>
              <a:buChar char="—"/>
              <a:defRPr b="0" sz="2628">
                <a:solidFill>
                  <a:srgbClr val="FF5433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 </a:t>
            </a:r>
            <a:r>
              <a:rPr>
                <a:solidFill>
                  <a:srgbClr val="FFFFFF"/>
                </a:solidFill>
              </a:rPr>
              <a:t>Text file</a:t>
            </a:r>
            <a:endParaRPr>
              <a:solidFill>
                <a:srgbClr val="FFFFFF"/>
              </a:solidFill>
            </a:endParaRPr>
          </a:p>
          <a:p>
            <a:pPr lvl="1" marL="750951" indent="-250317" defTabSz="1001268">
              <a:lnSpc>
                <a:spcPct val="150000"/>
              </a:lnSpc>
              <a:spcBef>
                <a:spcPts val="1000"/>
              </a:spcBef>
              <a:buClr>
                <a:srgbClr val="FF5433"/>
              </a:buClr>
              <a:buFont typeface="Helvetica"/>
              <a:buChar char="—"/>
              <a:defRPr b="0" sz="2628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 Sequence file</a:t>
            </a:r>
          </a:p>
          <a:p>
            <a:pPr lvl="1" marL="750951" indent="-250317" defTabSz="1001268">
              <a:lnSpc>
                <a:spcPct val="150000"/>
              </a:lnSpc>
              <a:spcBef>
                <a:spcPts val="1000"/>
              </a:spcBef>
              <a:buClr>
                <a:srgbClr val="FF5433"/>
              </a:buClr>
              <a:buFont typeface="Helvetica"/>
              <a:buChar char="—"/>
              <a:defRPr b="0" sz="2628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 Parquet, ORC</a:t>
            </a:r>
          </a:p>
          <a:p>
            <a:pPr lvl="1" marL="750951" indent="-250317" defTabSz="1001268">
              <a:lnSpc>
                <a:spcPct val="150000"/>
              </a:lnSpc>
              <a:spcBef>
                <a:spcPts val="1000"/>
              </a:spcBef>
              <a:buClr>
                <a:srgbClr val="FF5433"/>
              </a:buClr>
              <a:buFont typeface="Helvetica"/>
              <a:buChar char="—"/>
              <a:defRPr b="0" sz="2628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…</a:t>
            </a:r>
          </a:p>
          <a:p>
            <a:pPr marL="250316" indent="-250316" defTabSz="1001268">
              <a:lnSpc>
                <a:spcPct val="150000"/>
              </a:lnSpc>
              <a:spcBef>
                <a:spcPts val="1000"/>
              </a:spcBef>
              <a:buClr>
                <a:srgbClr val="FF5433"/>
              </a:buClr>
              <a:buSzPct val="100000"/>
              <a:buFont typeface="Helvetica"/>
              <a:buChar char="—"/>
              <a:defRPr b="0" sz="2628">
                <a:solidFill>
                  <a:srgbClr val="FF5433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Мета – </a:t>
            </a:r>
            <a:r>
              <a:rPr>
                <a:solidFill>
                  <a:srgbClr val="FFFFFF"/>
                </a:solidFill>
              </a:rPr>
              <a:t>информация хранится в RDBMS</a:t>
            </a:r>
          </a:p>
          <a:p>
            <a:pPr lvl="1" marL="750951" indent="-250317" defTabSz="1001268">
              <a:lnSpc>
                <a:spcPct val="150000"/>
              </a:lnSpc>
              <a:spcBef>
                <a:spcPts val="1000"/>
              </a:spcBef>
              <a:buClr>
                <a:srgbClr val="FF5433"/>
              </a:buClr>
              <a:buFont typeface="Helvetica"/>
              <a:buChar char="—"/>
              <a:defRPr b="0" sz="2628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Apache Derby (по умолчанию)</a:t>
            </a:r>
          </a:p>
          <a:p>
            <a:pPr lvl="1" marL="750951" indent="-250317" defTabSz="1001268">
              <a:lnSpc>
                <a:spcPct val="150000"/>
              </a:lnSpc>
              <a:spcBef>
                <a:spcPts val="1000"/>
              </a:spcBef>
              <a:buClr>
                <a:srgbClr val="FF5433"/>
              </a:buClr>
              <a:buFont typeface="Helvetica"/>
              <a:buChar char="—"/>
              <a:defRPr b="0" sz="2628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 MySQL</a:t>
            </a:r>
          </a:p>
          <a:p>
            <a:pPr lvl="1" marL="750951" indent="-250317" defTabSz="1001268">
              <a:lnSpc>
                <a:spcPct val="150000"/>
              </a:lnSpc>
              <a:spcBef>
                <a:spcPts val="1000"/>
              </a:spcBef>
              <a:buClr>
                <a:srgbClr val="FF5433"/>
              </a:buClr>
              <a:buFont typeface="Helvetica"/>
              <a:buChar char="—"/>
              <a:defRPr b="0" sz="2628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Postgres</a:t>
            </a:r>
          </a:p>
          <a:p>
            <a:pPr lvl="1" marL="750951" indent="-250317" defTabSz="1001268">
              <a:lnSpc>
                <a:spcPct val="150000"/>
              </a:lnSpc>
              <a:spcBef>
                <a:spcPts val="1000"/>
              </a:spcBef>
              <a:buClr>
                <a:srgbClr val="FF5433"/>
              </a:buClr>
              <a:buFont typeface="Helvetica"/>
              <a:buChar char="—"/>
              <a:defRPr b="0" sz="2628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Oracle</a:t>
            </a:r>
          </a:p>
          <a:p>
            <a:pPr marL="250316" indent="-250316" defTabSz="1001268">
              <a:lnSpc>
                <a:spcPct val="150000"/>
              </a:lnSpc>
              <a:spcBef>
                <a:spcPts val="1000"/>
              </a:spcBef>
              <a:buClr>
                <a:srgbClr val="FF5433"/>
              </a:buClr>
              <a:buSzPct val="100000"/>
              <a:buFont typeface="Helvetica"/>
              <a:buChar char="—"/>
              <a:defRPr b="0" sz="2628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Расширение функционала посредством UDF (user defined function)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Заголовок 1"/>
          <p:cNvSpPr txBox="1"/>
          <p:nvPr>
            <p:ph type="title"/>
          </p:nvPr>
        </p:nvSpPr>
        <p:spPr>
          <a:xfrm>
            <a:off x="1190777" y="410420"/>
            <a:ext cx="15925647" cy="1091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2F2F2"/>
                </a:solidFill>
                <a:latin typeface="Formular"/>
                <a:ea typeface="Formular"/>
                <a:cs typeface="Formular"/>
                <a:sym typeface="Formular"/>
              </a:defRPr>
            </a:lvl1pPr>
          </a:lstStyle>
          <a:p>
            <a:pPr/>
            <a:r>
              <a:t>Иерархия Hive</a:t>
            </a:r>
          </a:p>
        </p:txBody>
      </p:sp>
      <p:sp>
        <p:nvSpPr>
          <p:cNvPr id="111" name="2002 – запуск проекта Nutch (Yahoo)…"/>
          <p:cNvSpPr txBox="1"/>
          <p:nvPr>
            <p:ph type="body" idx="4294967295"/>
          </p:nvPr>
        </p:nvSpPr>
        <p:spPr>
          <a:xfrm>
            <a:off x="914400" y="1790700"/>
            <a:ext cx="16459200" cy="7886700"/>
          </a:xfrm>
          <a:prstGeom prst="rect">
            <a:avLst/>
          </a:prstGeom>
        </p:spPr>
        <p:txBody>
          <a:bodyPr lIns="45718" tIns="45718" rIns="45718" bIns="45718"/>
          <a:lstStyle/>
          <a:p>
            <a:pPr marL="342899" indent="-342899">
              <a:lnSpc>
                <a:spcPct val="150000"/>
              </a:lnSpc>
              <a:spcBef>
                <a:spcPts val="1500"/>
              </a:spcBef>
              <a:buClr>
                <a:srgbClr val="FF5433"/>
              </a:buClr>
              <a:buSzPct val="100000"/>
              <a:buFont typeface="Helvetica"/>
              <a:buChar char="—"/>
              <a:defRPr b="0" sz="3600">
                <a:solidFill>
                  <a:srgbClr val="FF5433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Database </a:t>
            </a:r>
            <a:r>
              <a:rPr>
                <a:solidFill>
                  <a:srgbClr val="FFFFFF"/>
                </a:solidFill>
              </a:rPr>
              <a:t>(папка на HDFS)</a:t>
            </a:r>
          </a:p>
          <a:p>
            <a:pPr lvl="1" marL="1028700" indent="-342900">
              <a:lnSpc>
                <a:spcPct val="150000"/>
              </a:lnSpc>
              <a:spcBef>
                <a:spcPts val="1500"/>
              </a:spcBef>
              <a:buClr>
                <a:srgbClr val="FF5433"/>
              </a:buClr>
              <a:buFont typeface="Helvetica"/>
              <a:buChar char="—"/>
              <a:defRPr b="0" sz="3600">
                <a:solidFill>
                  <a:srgbClr val="FF5433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Table</a:t>
            </a:r>
            <a:r>
              <a:rPr>
                <a:solidFill>
                  <a:srgbClr val="FFFFFF"/>
                </a:solidFill>
              </a:rPr>
              <a:t> (папка на HDFS)</a:t>
            </a:r>
            <a:endParaRPr>
              <a:solidFill>
                <a:srgbClr val="FFFFFF"/>
              </a:solidFill>
            </a:endParaRPr>
          </a:p>
          <a:p>
            <a:pPr lvl="2" marL="1714500" indent="-342900">
              <a:lnSpc>
                <a:spcPct val="150000"/>
              </a:lnSpc>
              <a:spcBef>
                <a:spcPts val="1500"/>
              </a:spcBef>
              <a:buClr>
                <a:srgbClr val="FF5433"/>
              </a:buClr>
              <a:buFont typeface="Helvetica"/>
              <a:buChar char="—"/>
              <a:defRPr b="0" sz="3600">
                <a:solidFill>
                  <a:srgbClr val="FF5433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Partition </a:t>
            </a:r>
            <a:r>
              <a:rPr>
                <a:solidFill>
                  <a:srgbClr val="FFFFFF"/>
                </a:solidFill>
              </a:rPr>
              <a:t>(папка на HDFS) *опционально</a:t>
            </a:r>
          </a:p>
          <a:p>
            <a:pPr lvl="2" marL="1714500" indent="-342900">
              <a:lnSpc>
                <a:spcPct val="150000"/>
              </a:lnSpc>
              <a:spcBef>
                <a:spcPts val="1500"/>
              </a:spcBef>
              <a:buClr>
                <a:srgbClr val="FF5433"/>
              </a:buClr>
              <a:buFont typeface="Helvetica"/>
              <a:buChar char="—"/>
              <a:defRPr b="0" sz="3600">
                <a:solidFill>
                  <a:srgbClr val="FF5433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Bucket</a:t>
            </a:r>
            <a:r>
              <a:rPr>
                <a:solidFill>
                  <a:srgbClr val="FFFFFF"/>
                </a:solidFill>
              </a:rPr>
              <a:t> (файлы HDFS) *опционально</a:t>
            </a:r>
            <a:endParaRPr>
              <a:solidFill>
                <a:srgbClr val="FFFFFF"/>
              </a:solidFill>
            </a:endParaRPr>
          </a:p>
          <a:p>
            <a:pPr lvl="1" marL="1028700" indent="-342900">
              <a:lnSpc>
                <a:spcPct val="150000"/>
              </a:lnSpc>
              <a:spcBef>
                <a:spcPts val="1500"/>
              </a:spcBef>
              <a:buClr>
                <a:srgbClr val="FF5433"/>
              </a:buClr>
              <a:buFont typeface="Helvetica"/>
              <a:buChar char="—"/>
              <a:defRPr b="0" sz="3600">
                <a:solidFill>
                  <a:srgbClr val="FF5433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View </a:t>
            </a:r>
            <a:r>
              <a:rPr>
                <a:solidFill>
                  <a:srgbClr val="FFFFFF"/>
                </a:solidFill>
              </a:rPr>
              <a:t>(представление - хранимый запрос)</a:t>
            </a:r>
          </a:p>
          <a:p>
            <a:pPr lvl="1" marL="1028700" indent="-342900">
              <a:lnSpc>
                <a:spcPct val="150000"/>
              </a:lnSpc>
              <a:spcBef>
                <a:spcPts val="1500"/>
              </a:spcBef>
              <a:buClr>
                <a:srgbClr val="FF5433"/>
              </a:buClr>
              <a:buFont typeface="Helvetica"/>
              <a:buChar char="—"/>
              <a:defRPr b="0" sz="3600">
                <a:solidFill>
                  <a:srgbClr val="FF5433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Materialized view </a:t>
            </a:r>
            <a:r>
              <a:rPr>
                <a:solidFill>
                  <a:srgbClr val="FFFFFF"/>
                </a:solidFill>
              </a:rPr>
              <a:t>(query rewrite)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Заголовок 1"/>
          <p:cNvSpPr txBox="1"/>
          <p:nvPr>
            <p:ph type="title"/>
          </p:nvPr>
        </p:nvSpPr>
        <p:spPr>
          <a:xfrm>
            <a:off x="1190777" y="410420"/>
            <a:ext cx="15925647" cy="1091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2F2F2"/>
                </a:solidFill>
                <a:latin typeface="Formular"/>
                <a:ea typeface="Formular"/>
                <a:cs typeface="Formular"/>
                <a:sym typeface="Formular"/>
              </a:defRPr>
            </a:lvl1pPr>
          </a:lstStyle>
          <a:p>
            <a:pPr/>
            <a:r>
              <a:t>Архитектура Hive</a:t>
            </a:r>
          </a:p>
        </p:txBody>
      </p:sp>
      <p:pic>
        <p:nvPicPr>
          <p:cNvPr id="114" name="Рисунок 2" descr="Рисунок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66378" y="1626222"/>
            <a:ext cx="9955244" cy="81835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Заголовок 1"/>
          <p:cNvSpPr txBox="1"/>
          <p:nvPr>
            <p:ph type="title"/>
          </p:nvPr>
        </p:nvSpPr>
        <p:spPr>
          <a:xfrm>
            <a:off x="1190777" y="410420"/>
            <a:ext cx="15925647" cy="1091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2F2F2"/>
                </a:solidFill>
                <a:latin typeface="Formular"/>
                <a:ea typeface="Formular"/>
                <a:cs typeface="Formular"/>
                <a:sym typeface="Formular"/>
              </a:defRPr>
            </a:lvl1pPr>
          </a:lstStyle>
          <a:p>
            <a:pPr/>
            <a:r>
              <a:t>Пример создания managed таблицы</a:t>
            </a:r>
          </a:p>
        </p:txBody>
      </p:sp>
      <p:sp>
        <p:nvSpPr>
          <p:cNvPr id="117" name="2002 – запуск проекта Nutch (Yahoo)…"/>
          <p:cNvSpPr txBox="1"/>
          <p:nvPr>
            <p:ph type="body" idx="4294967295"/>
          </p:nvPr>
        </p:nvSpPr>
        <p:spPr>
          <a:xfrm>
            <a:off x="914400" y="1790700"/>
            <a:ext cx="16459200" cy="7886700"/>
          </a:xfrm>
          <a:prstGeom prst="rect">
            <a:avLst/>
          </a:prstGeom>
        </p:spPr>
        <p:txBody>
          <a:bodyPr lIns="45718" tIns="45718" rIns="45718" bIns="45718"/>
          <a:lstStyle/>
          <a:p>
            <a:pPr defTabSz="850391">
              <a:lnSpc>
                <a:spcPct val="80000"/>
              </a:lnSpc>
              <a:buClr>
                <a:srgbClr val="000000"/>
              </a:buClr>
              <a:buFont typeface="Arial"/>
              <a:defRPr b="0" sz="3813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 </a:t>
            </a:r>
            <a:r>
              <a:rPr b="1"/>
              <a:t>CREATE</a:t>
            </a:r>
            <a:r>
              <a:t> </a:t>
            </a:r>
            <a:r>
              <a:rPr b="1"/>
              <a:t>TABLE</a:t>
            </a:r>
            <a:r>
              <a:t> page_view(</a:t>
            </a:r>
          </a:p>
          <a:p>
            <a:pPr lvl="1" marL="0" indent="737554" defTabSz="850391">
              <a:lnSpc>
                <a:spcPct val="80000"/>
              </a:lnSpc>
              <a:buClr>
                <a:srgbClr val="000000"/>
              </a:buClr>
              <a:buSzTx/>
              <a:buFont typeface="Arial"/>
              <a:buNone/>
              <a:defRPr b="0" sz="3813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viewTime </a:t>
            </a:r>
            <a:r>
              <a:rPr b="1"/>
              <a:t>INT</a:t>
            </a:r>
            <a:r>
              <a:t>, </a:t>
            </a:r>
          </a:p>
          <a:p>
            <a:pPr lvl="1" marL="0" indent="737554" defTabSz="850391">
              <a:lnSpc>
                <a:spcPct val="80000"/>
              </a:lnSpc>
              <a:buClr>
                <a:srgbClr val="000000"/>
              </a:buClr>
              <a:buSzTx/>
              <a:buFont typeface="Arial"/>
              <a:buNone/>
              <a:defRPr b="0" sz="3813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userid </a:t>
            </a:r>
            <a:r>
              <a:rPr b="1"/>
              <a:t>BIGINT</a:t>
            </a:r>
            <a:r>
              <a:t>,</a:t>
            </a:r>
          </a:p>
          <a:p>
            <a:pPr defTabSz="850391">
              <a:lnSpc>
                <a:spcPct val="80000"/>
              </a:lnSpc>
              <a:spcBef>
                <a:spcPts val="200"/>
              </a:spcBef>
              <a:buClr>
                <a:srgbClr val="000000"/>
              </a:buClr>
              <a:buFont typeface="Arial"/>
              <a:defRPr b="0" sz="3813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     page_url </a:t>
            </a:r>
            <a:r>
              <a:rPr b="1"/>
              <a:t>STRING</a:t>
            </a:r>
            <a:r>
              <a:t>,</a:t>
            </a:r>
          </a:p>
          <a:p>
            <a:pPr lvl="1" marL="0" indent="737554" defTabSz="850391">
              <a:lnSpc>
                <a:spcPct val="80000"/>
              </a:lnSpc>
              <a:spcBef>
                <a:spcPts val="200"/>
              </a:spcBef>
              <a:buClr>
                <a:srgbClr val="000000"/>
              </a:buClr>
              <a:buSzTx/>
              <a:buFont typeface="Arial"/>
              <a:buNone/>
              <a:defRPr b="0" sz="3813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referrer_url </a:t>
            </a:r>
            <a:r>
              <a:rPr b="1"/>
              <a:t>STRING</a:t>
            </a:r>
            <a:r>
              <a:t>,</a:t>
            </a:r>
          </a:p>
          <a:p>
            <a:pPr defTabSz="850391">
              <a:lnSpc>
                <a:spcPct val="80000"/>
              </a:lnSpc>
              <a:spcBef>
                <a:spcPts val="200"/>
              </a:spcBef>
              <a:buClr>
                <a:srgbClr val="000000"/>
              </a:buClr>
              <a:buFont typeface="Arial"/>
              <a:defRPr b="0" sz="3813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     friends </a:t>
            </a:r>
            <a:r>
              <a:rPr b="1"/>
              <a:t>ARRAY</a:t>
            </a:r>
            <a:r>
              <a:t>&lt;</a:t>
            </a:r>
            <a:r>
              <a:rPr b="1"/>
              <a:t>BIGINT</a:t>
            </a:r>
            <a:r>
              <a:t>&gt;, </a:t>
            </a:r>
          </a:p>
          <a:p>
            <a:pPr lvl="1" marL="0" indent="737554" defTabSz="850391">
              <a:lnSpc>
                <a:spcPct val="80000"/>
              </a:lnSpc>
              <a:spcBef>
                <a:spcPts val="200"/>
              </a:spcBef>
              <a:buClr>
                <a:srgbClr val="000000"/>
              </a:buClr>
              <a:buSzTx/>
              <a:buFont typeface="Arial"/>
              <a:buNone/>
              <a:defRPr b="0" sz="3813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properties </a:t>
            </a:r>
            <a:r>
              <a:rPr b="1"/>
              <a:t>MAP</a:t>
            </a:r>
            <a:r>
              <a:t>&lt;</a:t>
            </a:r>
            <a:r>
              <a:rPr b="1"/>
              <a:t>STRING</a:t>
            </a:r>
            <a:r>
              <a:t>, </a:t>
            </a:r>
            <a:r>
              <a:rPr b="1"/>
              <a:t>STRING</a:t>
            </a:r>
            <a:r>
              <a:t>&gt;</a:t>
            </a:r>
          </a:p>
          <a:p>
            <a:pPr lvl="1" marL="0" indent="737554" defTabSz="850391">
              <a:lnSpc>
                <a:spcPct val="80000"/>
              </a:lnSpc>
              <a:spcBef>
                <a:spcPts val="200"/>
              </a:spcBef>
              <a:buClr>
                <a:srgbClr val="000000"/>
              </a:buClr>
              <a:buSzTx/>
              <a:buFont typeface="Arial"/>
              <a:buNone/>
              <a:defRPr b="0" sz="3813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ip </a:t>
            </a:r>
            <a:r>
              <a:rPr b="1"/>
              <a:t>STRING</a:t>
            </a:r>
            <a:r>
              <a:t> </a:t>
            </a:r>
            <a:r>
              <a:rPr b="1"/>
              <a:t>COMMENT</a:t>
            </a:r>
            <a:r>
              <a:t> </a:t>
            </a:r>
            <a:r>
              <a:rPr>
                <a:solidFill>
                  <a:schemeClr val="accent6">
                    <a:lumOff val="-9568"/>
                  </a:schemeClr>
                </a:solidFill>
              </a:rPr>
              <a:t>'IP Address of the User'</a:t>
            </a:r>
            <a:r>
              <a:t>)</a:t>
            </a:r>
          </a:p>
          <a:p>
            <a:pPr defTabSz="850391">
              <a:lnSpc>
                <a:spcPct val="80000"/>
              </a:lnSpc>
              <a:spcBef>
                <a:spcPts val="200"/>
              </a:spcBef>
              <a:buClr>
                <a:srgbClr val="000000"/>
              </a:buClr>
              <a:buFont typeface="Arial"/>
              <a:defRPr b="0" sz="3813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b="1"/>
              <a:t>COMMENT</a:t>
            </a:r>
            <a:r>
              <a:t> </a:t>
            </a:r>
            <a:r>
              <a:rPr>
                <a:solidFill>
                  <a:schemeClr val="accent6">
                    <a:lumOff val="-9568"/>
                  </a:schemeClr>
                </a:solidFill>
              </a:rPr>
              <a:t>'This is the page view table'</a:t>
            </a:r>
            <a:endParaRPr>
              <a:solidFill>
                <a:schemeClr val="accent6">
                  <a:lumOff val="-9568"/>
                </a:schemeClr>
              </a:solidFill>
            </a:endParaRPr>
          </a:p>
          <a:p>
            <a:pPr defTabSz="850391">
              <a:lnSpc>
                <a:spcPct val="80000"/>
              </a:lnSpc>
              <a:spcBef>
                <a:spcPts val="200"/>
              </a:spcBef>
              <a:buClr>
                <a:srgbClr val="000000"/>
              </a:buClr>
              <a:buFont typeface="Arial"/>
              <a:defRPr b="0" sz="3813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b="1"/>
              <a:t>PARTITIONED</a:t>
            </a:r>
            <a:r>
              <a:t> </a:t>
            </a:r>
            <a:r>
              <a:rPr b="1"/>
              <a:t>BY</a:t>
            </a:r>
            <a:r>
              <a:t>(dt </a:t>
            </a:r>
            <a:r>
              <a:rPr b="1"/>
              <a:t>STRING</a:t>
            </a:r>
            <a:r>
              <a:t>, country </a:t>
            </a:r>
            <a:r>
              <a:rPr b="1"/>
              <a:t>STRING</a:t>
            </a:r>
            <a:r>
              <a:t>)</a:t>
            </a:r>
          </a:p>
          <a:p>
            <a:pPr defTabSz="850391">
              <a:lnSpc>
                <a:spcPct val="80000"/>
              </a:lnSpc>
              <a:spcBef>
                <a:spcPts val="200"/>
              </a:spcBef>
              <a:buClr>
                <a:srgbClr val="000000"/>
              </a:buClr>
              <a:buFont typeface="Arial"/>
              <a:defRPr b="0" sz="3813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b="1"/>
              <a:t>CLUSTERED</a:t>
            </a:r>
            <a:r>
              <a:t> </a:t>
            </a:r>
            <a:r>
              <a:rPr b="1"/>
              <a:t>BY</a:t>
            </a:r>
            <a:r>
              <a:t>(userid) </a:t>
            </a:r>
            <a:r>
              <a:rPr b="1"/>
              <a:t>SORTED</a:t>
            </a:r>
            <a:r>
              <a:t> </a:t>
            </a:r>
            <a:r>
              <a:rPr b="1"/>
              <a:t>BY</a:t>
            </a:r>
            <a:r>
              <a:t>(viewTime) </a:t>
            </a:r>
            <a:r>
              <a:rPr b="1"/>
              <a:t>INTO</a:t>
            </a:r>
            <a:r>
              <a:t> 32 </a:t>
            </a:r>
            <a:r>
              <a:rPr b="1"/>
              <a:t>BUCKETS</a:t>
            </a:r>
          </a:p>
          <a:p>
            <a:pPr defTabSz="850391">
              <a:lnSpc>
                <a:spcPct val="80000"/>
              </a:lnSpc>
              <a:spcBef>
                <a:spcPts val="200"/>
              </a:spcBef>
              <a:buClr>
                <a:srgbClr val="000000"/>
              </a:buClr>
              <a:buFont typeface="Arial"/>
              <a:defRPr b="0" sz="3813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ROW FORMAT DELIMITED</a:t>
            </a:r>
          </a:p>
          <a:p>
            <a:pPr defTabSz="850391">
              <a:lnSpc>
                <a:spcPct val="80000"/>
              </a:lnSpc>
              <a:spcBef>
                <a:spcPts val="200"/>
              </a:spcBef>
              <a:buClr>
                <a:srgbClr val="000000"/>
              </a:buClr>
              <a:buFont typeface="Arial"/>
              <a:defRPr b="0" sz="3813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        FIELDS TERMINATED BY ';'</a:t>
            </a:r>
          </a:p>
          <a:p>
            <a:pPr defTabSz="850391">
              <a:lnSpc>
                <a:spcPct val="80000"/>
              </a:lnSpc>
              <a:spcBef>
                <a:spcPts val="200"/>
              </a:spcBef>
              <a:buClr>
                <a:srgbClr val="000000"/>
              </a:buClr>
              <a:buFont typeface="Arial"/>
              <a:defRPr b="0" sz="3813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        COLLECTION ITEMS TERMINATED BY ','</a:t>
            </a:r>
          </a:p>
          <a:p>
            <a:pPr defTabSz="850391">
              <a:lnSpc>
                <a:spcPct val="80000"/>
              </a:lnSpc>
              <a:spcBef>
                <a:spcPts val="200"/>
              </a:spcBef>
              <a:buClr>
                <a:srgbClr val="000000"/>
              </a:buClr>
              <a:buFont typeface="Arial"/>
              <a:defRPr b="0" sz="3813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        MAP KEYS TERMINATED BY '\'</a:t>
            </a:r>
          </a:p>
          <a:p>
            <a:pPr defTabSz="850391">
              <a:lnSpc>
                <a:spcPct val="80000"/>
              </a:lnSpc>
              <a:spcBef>
                <a:spcPts val="200"/>
              </a:spcBef>
              <a:buClr>
                <a:srgbClr val="000000"/>
              </a:buClr>
              <a:buFont typeface="Arial"/>
              <a:defRPr b="0" sz="3813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STORED AS </a:t>
            </a:r>
            <a:r>
              <a:rPr b="1"/>
              <a:t>SEQUENCEFILE</a:t>
            </a:r>
            <a:r>
              <a:t>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Заголовок 1"/>
          <p:cNvSpPr txBox="1"/>
          <p:nvPr>
            <p:ph type="title"/>
          </p:nvPr>
        </p:nvSpPr>
        <p:spPr>
          <a:xfrm>
            <a:off x="1190777" y="410420"/>
            <a:ext cx="15925647" cy="1091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2F2F2"/>
                </a:solidFill>
                <a:latin typeface="Formular"/>
                <a:ea typeface="Formular"/>
                <a:cs typeface="Formular"/>
                <a:sym typeface="Formular"/>
              </a:defRPr>
            </a:lvl1pPr>
          </a:lstStyle>
          <a:p>
            <a:pPr/>
            <a:r>
              <a:t>Пример создания external таблицы</a:t>
            </a:r>
          </a:p>
        </p:txBody>
      </p:sp>
      <p:sp>
        <p:nvSpPr>
          <p:cNvPr id="120" name="2002 – запуск проекта Nutch (Yahoo)…"/>
          <p:cNvSpPr txBox="1"/>
          <p:nvPr>
            <p:ph type="body" idx="4294967295"/>
          </p:nvPr>
        </p:nvSpPr>
        <p:spPr>
          <a:xfrm>
            <a:off x="914400" y="1790700"/>
            <a:ext cx="16459200" cy="7886700"/>
          </a:xfrm>
          <a:prstGeom prst="rect">
            <a:avLst/>
          </a:prstGeom>
        </p:spPr>
        <p:txBody>
          <a:bodyPr lIns="45718" tIns="45718" rIns="45718" bIns="45718"/>
          <a:lstStyle/>
          <a:p>
            <a:pPr defTabSz="914400">
              <a:lnSpc>
                <a:spcPct val="80000"/>
              </a:lnSpc>
              <a:buClr>
                <a:srgbClr val="000000"/>
              </a:buClr>
              <a:buFont typeface="Arial"/>
              <a:defRPr b="0" sz="41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b="1"/>
              <a:t>CREATE</a:t>
            </a:r>
            <a:r>
              <a:t> </a:t>
            </a:r>
            <a:r>
              <a:rPr b="1"/>
              <a:t>EXTERNAL</a:t>
            </a:r>
            <a:r>
              <a:t> </a:t>
            </a:r>
            <a:r>
              <a:rPr b="1"/>
              <a:t>TABLE</a:t>
            </a:r>
            <a:r>
              <a:t> page_view_stg (</a:t>
            </a:r>
          </a:p>
          <a:p>
            <a:pPr lvl="1" marL="0" indent="793069" defTabSz="914400">
              <a:lnSpc>
                <a:spcPct val="80000"/>
              </a:lnSpc>
              <a:buClr>
                <a:srgbClr val="000000"/>
              </a:buClr>
              <a:buSzTx/>
              <a:buFont typeface="Arial"/>
              <a:buNone/>
              <a:defRPr b="0" sz="41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viewTime</a:t>
            </a:r>
            <a:r>
              <a:rPr b="1"/>
              <a:t> INT</a:t>
            </a:r>
            <a:r>
              <a:t>,</a:t>
            </a:r>
          </a:p>
          <a:p>
            <a:pPr lvl="1" marL="0" indent="793069" defTabSz="914400">
              <a:lnSpc>
                <a:spcPct val="80000"/>
              </a:lnSpc>
              <a:buClr>
                <a:srgbClr val="000000"/>
              </a:buClr>
              <a:buSzTx/>
              <a:buFont typeface="Arial"/>
              <a:buNone/>
              <a:defRPr b="0" sz="41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userid </a:t>
            </a:r>
            <a:r>
              <a:rPr b="1"/>
              <a:t>BIGINT</a:t>
            </a:r>
            <a:r>
              <a:t>,</a:t>
            </a:r>
          </a:p>
          <a:p>
            <a:pPr defTabSz="914400">
              <a:lnSpc>
                <a:spcPct val="80000"/>
              </a:lnSpc>
              <a:buClr>
                <a:srgbClr val="000000"/>
              </a:buClr>
              <a:buFont typeface="Arial"/>
              <a:defRPr b="0" sz="41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     page_url </a:t>
            </a:r>
            <a:r>
              <a:rPr b="1"/>
              <a:t>STRING</a:t>
            </a:r>
            <a:r>
              <a:t>,</a:t>
            </a:r>
          </a:p>
          <a:p>
            <a:pPr lvl="1" marL="0" indent="793069" defTabSz="914400">
              <a:lnSpc>
                <a:spcPct val="80000"/>
              </a:lnSpc>
              <a:buClr>
                <a:srgbClr val="000000"/>
              </a:buClr>
              <a:buSzTx/>
              <a:buFont typeface="Arial"/>
              <a:buNone/>
              <a:defRPr b="0" sz="41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referrer_url </a:t>
            </a:r>
            <a:r>
              <a:rPr b="1"/>
              <a:t>STRING</a:t>
            </a:r>
            <a:r>
              <a:t>,</a:t>
            </a:r>
          </a:p>
          <a:p>
            <a:pPr defTabSz="914400">
              <a:lnSpc>
                <a:spcPct val="80000"/>
              </a:lnSpc>
              <a:buClr>
                <a:srgbClr val="000000"/>
              </a:buClr>
              <a:buFont typeface="Arial"/>
              <a:defRPr b="0" sz="41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     ip </a:t>
            </a:r>
            <a:r>
              <a:rPr b="1"/>
              <a:t>STRING</a:t>
            </a:r>
            <a:r>
              <a:t> </a:t>
            </a:r>
            <a:r>
              <a:rPr b="1"/>
              <a:t>COMMENT</a:t>
            </a:r>
            <a:r>
              <a:t> </a:t>
            </a:r>
            <a:r>
              <a:rPr>
                <a:solidFill>
                  <a:schemeClr val="accent6">
                    <a:lumOff val="-9568"/>
                  </a:schemeClr>
                </a:solidFill>
              </a:rPr>
              <a:t>'IP Address of the User'</a:t>
            </a:r>
            <a:r>
              <a:t>,</a:t>
            </a:r>
          </a:p>
          <a:p>
            <a:pPr lvl="1" marL="0" indent="793069" defTabSz="914400">
              <a:lnSpc>
                <a:spcPct val="80000"/>
              </a:lnSpc>
              <a:buClr>
                <a:srgbClr val="000000"/>
              </a:buClr>
              <a:buSzTx/>
              <a:buFont typeface="Arial"/>
              <a:buNone/>
              <a:defRPr b="0" sz="41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country </a:t>
            </a:r>
            <a:r>
              <a:rPr b="1"/>
              <a:t>STRING</a:t>
            </a:r>
            <a:r>
              <a:t> </a:t>
            </a:r>
            <a:r>
              <a:rPr b="1"/>
              <a:t>COMMENT</a:t>
            </a:r>
            <a:r>
              <a:t> </a:t>
            </a:r>
            <a:r>
              <a:rPr>
                <a:solidFill>
                  <a:schemeClr val="accent6">
                    <a:lumOff val="-9568"/>
                  </a:schemeClr>
                </a:solidFill>
              </a:rPr>
              <a:t>'country of origination'</a:t>
            </a:r>
            <a:endParaRPr>
              <a:solidFill>
                <a:schemeClr val="accent6">
                  <a:lumOff val="-9568"/>
                </a:schemeClr>
              </a:solidFill>
            </a:endParaRPr>
          </a:p>
          <a:p>
            <a:pPr lvl="1" marL="0" indent="793069" defTabSz="914400">
              <a:lnSpc>
                <a:spcPct val="80000"/>
              </a:lnSpc>
              <a:buClr>
                <a:srgbClr val="000000"/>
              </a:buClr>
              <a:buSzTx/>
              <a:buFont typeface="Arial"/>
              <a:buNone/>
              <a:defRPr b="0" sz="41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)</a:t>
            </a:r>
          </a:p>
          <a:p>
            <a:pPr defTabSz="914400">
              <a:lnSpc>
                <a:spcPct val="80000"/>
              </a:lnSpc>
              <a:buClr>
                <a:srgbClr val="000000"/>
              </a:buClr>
              <a:buFont typeface="Arial"/>
              <a:defRPr b="0" sz="41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b="1"/>
              <a:t>COMMENT</a:t>
            </a:r>
            <a:r>
              <a:t> </a:t>
            </a:r>
            <a:r>
              <a:rPr>
                <a:solidFill>
                  <a:schemeClr val="accent6">
                    <a:lumOff val="-9568"/>
                  </a:schemeClr>
                </a:solidFill>
              </a:rPr>
              <a:t>'This is the staging page view table'</a:t>
            </a:r>
            <a:endParaRPr>
              <a:solidFill>
                <a:schemeClr val="accent6">
                  <a:lumOff val="-9568"/>
                </a:schemeClr>
              </a:solidFill>
            </a:endParaRPr>
          </a:p>
          <a:p>
            <a:pPr defTabSz="914400">
              <a:lnSpc>
                <a:spcPct val="80000"/>
              </a:lnSpc>
              <a:buClr>
                <a:srgbClr val="000000"/>
              </a:buClr>
              <a:buFont typeface="Arial"/>
              <a:defRPr b="0" sz="41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ROW FORMAT DELIMITED </a:t>
            </a:r>
          </a:p>
          <a:p>
            <a:pPr defTabSz="914400">
              <a:lnSpc>
                <a:spcPct val="80000"/>
              </a:lnSpc>
              <a:buClr>
                <a:srgbClr val="000000"/>
              </a:buClr>
              <a:buFont typeface="Arial"/>
              <a:defRPr b="0" sz="41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FIELDS TERMINATED BY '44' </a:t>
            </a:r>
          </a:p>
          <a:p>
            <a:pPr defTabSz="914400">
              <a:lnSpc>
                <a:spcPct val="80000"/>
              </a:lnSpc>
              <a:buClr>
                <a:srgbClr val="000000"/>
              </a:buClr>
              <a:buFont typeface="Arial"/>
              <a:defRPr b="0" sz="41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LINES TERMINATED BY ’10'</a:t>
            </a:r>
          </a:p>
          <a:p>
            <a:pPr defTabSz="914400">
              <a:lnSpc>
                <a:spcPct val="80000"/>
              </a:lnSpc>
              <a:buClr>
                <a:srgbClr val="000000"/>
              </a:buClr>
              <a:buFont typeface="Arial"/>
              <a:defRPr b="0" sz="41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STORED AS TEXTFILE</a:t>
            </a:r>
          </a:p>
          <a:p>
            <a:pPr defTabSz="914400">
              <a:lnSpc>
                <a:spcPct val="80000"/>
              </a:lnSpc>
              <a:buClr>
                <a:srgbClr val="000000"/>
              </a:buClr>
              <a:buFont typeface="Arial"/>
              <a:defRPr b="0" sz="41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b="1"/>
              <a:t>LOCATION</a:t>
            </a:r>
            <a:r>
              <a:t> </a:t>
            </a:r>
            <a:r>
              <a:rPr>
                <a:solidFill>
                  <a:schemeClr val="accent4">
                    <a:lumOff val="-9999"/>
                  </a:schemeClr>
                </a:solidFill>
              </a:rPr>
              <a:t>'/user/data/staging/page_view'</a:t>
            </a:r>
            <a:r>
              <a:t>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Заголовок 1"/>
          <p:cNvSpPr txBox="1"/>
          <p:nvPr>
            <p:ph type="title"/>
          </p:nvPr>
        </p:nvSpPr>
        <p:spPr>
          <a:xfrm>
            <a:off x="1190777" y="410420"/>
            <a:ext cx="15925647" cy="1091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2F2F2"/>
                </a:solidFill>
                <a:latin typeface="Formular"/>
                <a:ea typeface="Formular"/>
                <a:cs typeface="Formular"/>
                <a:sym typeface="Formular"/>
              </a:defRPr>
            </a:lvl1pPr>
          </a:lstStyle>
          <a:p>
            <a:pPr/>
            <a:r>
              <a:t>CTAS (Create table as select)</a:t>
            </a:r>
          </a:p>
        </p:txBody>
      </p:sp>
      <p:sp>
        <p:nvSpPr>
          <p:cNvPr id="123" name="2002 – запуск проекта Nutch (Yahoo)…"/>
          <p:cNvSpPr txBox="1"/>
          <p:nvPr>
            <p:ph type="body" idx="4294967295"/>
          </p:nvPr>
        </p:nvSpPr>
        <p:spPr>
          <a:xfrm>
            <a:off x="914400" y="1790700"/>
            <a:ext cx="16459200" cy="7886700"/>
          </a:xfrm>
          <a:prstGeom prst="rect">
            <a:avLst/>
          </a:prstGeom>
        </p:spPr>
        <p:txBody>
          <a:bodyPr lIns="45718" tIns="45718" rIns="45718" bIns="45718"/>
          <a:lstStyle/>
          <a:p>
            <a:pPr defTabSz="914400">
              <a:lnSpc>
                <a:spcPct val="80000"/>
              </a:lnSpc>
              <a:buClr>
                <a:srgbClr val="000000"/>
              </a:buClr>
              <a:buFont typeface="Arial"/>
              <a:defRPr b="0" sz="41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CREATE TABLE dataset_42 </a:t>
            </a:r>
          </a:p>
          <a:p>
            <a:pPr defTabSz="914400">
              <a:lnSpc>
                <a:spcPct val="80000"/>
              </a:lnSpc>
              <a:buClr>
                <a:srgbClr val="000000"/>
              </a:buClr>
              <a:buFont typeface="Arial"/>
              <a:defRPr b="0" sz="41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AS</a:t>
            </a:r>
          </a:p>
          <a:p>
            <a:pPr defTabSz="914400">
              <a:lnSpc>
                <a:spcPct val="80000"/>
              </a:lnSpc>
              <a:buClr>
                <a:srgbClr val="000000"/>
              </a:buClr>
              <a:buFont typeface="Arial"/>
              <a:defRPr b="0" sz="41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SELECT o.name as office_name, </a:t>
            </a:r>
          </a:p>
          <a:p>
            <a:pPr lvl="1" marL="0" indent="793069" defTabSz="914400">
              <a:lnSpc>
                <a:spcPct val="80000"/>
              </a:lnSpc>
              <a:buClr>
                <a:srgbClr val="000000"/>
              </a:buClr>
              <a:buSzTx/>
              <a:buFont typeface="Arial"/>
              <a:buNone/>
              <a:defRPr b="0" sz="41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sum(s.amount) as total_amount</a:t>
            </a:r>
          </a:p>
          <a:p>
            <a:pPr defTabSz="914400">
              <a:lnSpc>
                <a:spcPct val="80000"/>
              </a:lnSpc>
              <a:buClr>
                <a:srgbClr val="000000"/>
              </a:buClr>
              <a:buFont typeface="Arial"/>
              <a:defRPr b="0" sz="41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FROM fact_sells AS s</a:t>
            </a:r>
          </a:p>
          <a:p>
            <a:pPr defTabSz="914400">
              <a:lnSpc>
                <a:spcPct val="80000"/>
              </a:lnSpc>
              <a:buClr>
                <a:srgbClr val="000000"/>
              </a:buClr>
              <a:buFont typeface="Arial"/>
              <a:defRPr b="0" sz="41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JOIN dim_office AS o on (s.office_id = o.id)</a:t>
            </a:r>
          </a:p>
          <a:p>
            <a:pPr defTabSz="914400">
              <a:lnSpc>
                <a:spcPct val="80000"/>
              </a:lnSpc>
              <a:buClr>
                <a:srgbClr val="000000"/>
              </a:buClr>
              <a:buFont typeface="Arial"/>
              <a:defRPr b="0" sz="41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WHERE id BETWEEN 1000 and 2000</a:t>
            </a:r>
          </a:p>
          <a:p>
            <a:pPr defTabSz="914400">
              <a:lnSpc>
                <a:spcPct val="80000"/>
              </a:lnSpc>
              <a:buClr>
                <a:srgbClr val="000000"/>
              </a:buClr>
              <a:buFont typeface="Arial"/>
              <a:defRPr b="0" sz="41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GROUP BY o.name</a:t>
            </a:r>
          </a:p>
          <a:p>
            <a:pPr defTabSz="914400">
              <a:lnSpc>
                <a:spcPct val="80000"/>
              </a:lnSpc>
              <a:buClr>
                <a:srgbClr val="000000"/>
              </a:buClr>
              <a:buFont typeface="Arial"/>
              <a:defRPr b="0" sz="41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STORED AS ORC;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Заголовок 1"/>
          <p:cNvSpPr txBox="1"/>
          <p:nvPr>
            <p:ph type="title"/>
          </p:nvPr>
        </p:nvSpPr>
        <p:spPr>
          <a:xfrm>
            <a:off x="1190777" y="410420"/>
            <a:ext cx="15925647" cy="1091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2F2F2"/>
                </a:solidFill>
                <a:latin typeface="Formular"/>
                <a:ea typeface="Formular"/>
                <a:cs typeface="Formular"/>
                <a:sym typeface="Formular"/>
              </a:defRPr>
            </a:lvl1pPr>
          </a:lstStyle>
          <a:p>
            <a:pPr/>
            <a:r>
              <a:t>Join</a:t>
            </a:r>
          </a:p>
        </p:txBody>
      </p:sp>
      <p:sp>
        <p:nvSpPr>
          <p:cNvPr id="126" name="2002 – запуск проекта Nutch (Yahoo)…"/>
          <p:cNvSpPr txBox="1"/>
          <p:nvPr>
            <p:ph type="body" idx="4294967295"/>
          </p:nvPr>
        </p:nvSpPr>
        <p:spPr>
          <a:xfrm>
            <a:off x="914400" y="1790700"/>
            <a:ext cx="16459200" cy="7886700"/>
          </a:xfrm>
          <a:prstGeom prst="rect">
            <a:avLst/>
          </a:prstGeom>
        </p:spPr>
        <p:txBody>
          <a:bodyPr lIns="45718" tIns="45718" rIns="45718" bIns="45718"/>
          <a:lstStyle/>
          <a:p>
            <a:pPr marL="411078" indent="-411078" defTabSz="914400">
              <a:lnSpc>
                <a:spcPct val="80000"/>
              </a:lnSpc>
              <a:buSzPct val="100000"/>
              <a:buChar char="•"/>
              <a:defRPr b="0" sz="52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Классический Join очень дорогая операция в hive – требует сортировки обоих таблиц в mapreduce</a:t>
            </a:r>
          </a:p>
          <a:p>
            <a:pPr marL="411078" indent="-411078" defTabSz="914400">
              <a:lnSpc>
                <a:spcPct val="80000"/>
              </a:lnSpc>
              <a:buSzPct val="100000"/>
              <a:buChar char="•"/>
              <a:defRPr b="0" sz="52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Join больших таблиц - проблема</a:t>
            </a:r>
          </a:p>
          <a:p>
            <a:pPr marL="411078" indent="-411078" defTabSz="914400">
              <a:lnSpc>
                <a:spcPct val="80000"/>
              </a:lnSpc>
              <a:buSzPct val="100000"/>
              <a:buChar char="•"/>
              <a:defRPr b="0" sz="52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Hive позволяет MapReduce писать более лаконично</a:t>
            </a:r>
          </a:p>
          <a:p>
            <a:pPr marL="411078" indent="-411078" defTabSz="914400">
              <a:lnSpc>
                <a:spcPct val="80000"/>
              </a:lnSpc>
              <a:buSzPct val="100000"/>
              <a:buChar char="•"/>
              <a:defRPr b="0" sz="52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  <a:p>
            <a:pPr defTabSz="914400">
              <a:lnSpc>
                <a:spcPct val="80000"/>
              </a:lnSpc>
              <a:defRPr b="0" sz="52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  <a:p>
            <a:pPr defTabSz="914400">
              <a:lnSpc>
                <a:spcPct val="80000"/>
              </a:lnSpc>
              <a:defRPr b="0" sz="52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  <a:p>
            <a:pPr defTabSz="914400">
              <a:lnSpc>
                <a:spcPct val="80000"/>
              </a:lnSpc>
              <a:defRPr b="0" sz="52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Типы  Join:</a:t>
            </a:r>
          </a:p>
          <a:p>
            <a:pPr marL="521368" indent="-521368" defTabSz="914400">
              <a:lnSpc>
                <a:spcPct val="80000"/>
              </a:lnSpc>
              <a:buSzPct val="100000"/>
              <a:buChar char="•"/>
              <a:defRPr b="0" sz="52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Классический reduce side join</a:t>
            </a:r>
          </a:p>
          <a:p>
            <a:pPr marL="521368" indent="-521368" defTabSz="914400">
              <a:lnSpc>
                <a:spcPct val="80000"/>
              </a:lnSpc>
              <a:buSzPct val="100000"/>
              <a:buChar char="•"/>
              <a:defRPr b="0" sz="52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Map side join</a:t>
            </a:r>
          </a:p>
          <a:p>
            <a:pPr marL="521368" indent="-521368" defTabSz="914400">
              <a:lnSpc>
                <a:spcPct val="80000"/>
              </a:lnSpc>
              <a:buSzPct val="100000"/>
              <a:buChar char="•"/>
              <a:defRPr b="0" sz="52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Sort Merge Bucket (SMB) join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Обложка-1">
  <a:themeElements>
    <a:clrScheme name="Обложка-1">
      <a:dk1>
        <a:srgbClr val="000000"/>
      </a:dk1>
      <a:lt1>
        <a:srgbClr val="FF5433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Обложка-1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Обложка-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5433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Обложка-1">
  <a:themeElements>
    <a:clrScheme name="Обложка-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Обложка-1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Обложка-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5433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