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73" d="100"/>
          <a:sy n="73" d="100"/>
        </p:scale>
        <p:origin x="84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Отчёт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лабораторной</a:t>
            </a:r>
            <a:r>
              <a:rPr dirty="0"/>
              <a:t> </a:t>
            </a:r>
            <a:r>
              <a:rPr dirty="0" err="1"/>
              <a:t>работе</a:t>
            </a:r>
            <a:r>
              <a:rPr dirty="0"/>
              <a:t> №2</a:t>
            </a:r>
          </a:p>
          <a:p>
            <a:pPr marL="0" lvl="0" indent="0">
              <a:buNone/>
            </a:pPr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безопасность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dirty="0" err="1"/>
              <a:t>Дискреционное</a:t>
            </a:r>
            <a:r>
              <a:rPr dirty="0"/>
              <a:t> </a:t>
            </a:r>
            <a:r>
              <a:rPr dirty="0" err="1"/>
              <a:t>разграничение</a:t>
            </a:r>
            <a:r>
              <a:rPr dirty="0"/>
              <a:t> </a:t>
            </a:r>
            <a:r>
              <a:rPr dirty="0" err="1"/>
              <a:t>прав</a:t>
            </a:r>
            <a:r>
              <a:rPr dirty="0"/>
              <a:t> в Linux. </a:t>
            </a:r>
            <a:r>
              <a:rPr dirty="0" err="1"/>
              <a:t>Основные</a:t>
            </a:r>
            <a:r>
              <a:rPr dirty="0"/>
              <a:t> </a:t>
            </a:r>
            <a:r>
              <a:rPr dirty="0" err="1"/>
              <a:t>атрибуты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dirty="0" err="1"/>
              <a:t>Выполнил</a:t>
            </a:r>
            <a:r>
              <a:rPr dirty="0"/>
              <a:t>: Фаик </a:t>
            </a:r>
            <a:r>
              <a:t>Карим Яссерович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image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111500"/>
            <a:ext cx="8229600" cy="100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(рис. 4. log in)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image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20900"/>
            <a:ext cx="82296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(рис. 5. guest)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 startAt="4"/>
            </a:pPr>
            <a:r>
              <a:t>Определите директорию, в которой вы находитесь, командой pwd. Сравните её с приглашением командной строки. Определите, является ли она вашей домашней директорией? Если нет, зайдите в домашнюю директорию.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image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74900"/>
            <a:ext cx="8229600" cy="246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(рис. 6. pwd)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 startAt="5"/>
            </a:pPr>
            <a:r>
              <a:t>Уточните имя вашего пользователя командой whoami.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image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59100"/>
            <a:ext cx="8229600" cy="130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(рис. 7. whoami)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 startAt="6"/>
            </a:pPr>
            <a:r>
              <a:t>Уточните имя вашего пользователя, его группу, а также группы, куда входит пользователь, командой id. Выведенные значения uid, gid и др. запомните. Сравните вывод id с выводом команды groups.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image8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27300"/>
            <a:ext cx="8229600" cy="215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(рис. 8. id и groups)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 startAt="7"/>
            </a:pPr>
            <a:r>
              <a:t>Сравните полученную информацию об имени пользователя с данными, выводимыми в приглашении командной строки.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image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09800" y="1600200"/>
            <a:ext cx="4711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(рис. 9. Совпадение)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Получить практические навыки работы в консоли с атрибутами файлов, закрепить теоретические основы дискреционного разграничения доступа в современных системах с открытым кодом на базе ОС Linux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 startAt="8"/>
            </a:pPr>
            <a:r>
              <a:t>Просмотрите файл /etc/passwd командой cat /etc/passwd Найдите в нём свою учётную запись. Определите uid пользователя. Определите gid пользователя. Сравните найденные значения с полученными в предыдущих пунктах.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image1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40100"/>
            <a:ext cx="8229600" cy="54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(рис. 10. cat /etc/passwd)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 startAt="9"/>
            </a:pPr>
            <a:r>
              <a:t>Определите существующие в системе директории командой ls -l /home/ Удалось ли вам получить список поддиректорий директории /home? Какие права установлены на директориях?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image1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32100"/>
            <a:ext cx="8229600" cy="154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(рис. 11. ls -l /home/)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 startAt="10"/>
            </a:pPr>
            <a:r>
              <a:t>Проверьте, какие расширенные атрибуты установлены на поддиректориях, находящихся в директории /home, командой: lsattr /home Удалось ли вам увидеть расширенные атрибуты директории? Удалось ли вам увидеть расширенные атрибуты директорий других пользователей?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image1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22600"/>
            <a:ext cx="8229600" cy="116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(рис. 12. lsattr /home)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 startAt="11"/>
            </a:pPr>
            <a:r>
              <a:t>Создайте в домашней директории поддиректорию dir1 командой mkdir dir1 Определите командами ls -l и lsattr, какие права доступа и расширенные атрибуты были выставлены на директорию dir1.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image1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600200"/>
            <a:ext cx="4660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(рис. 13. mkdir dir1)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 startAt="12"/>
            </a:pPr>
            <a:r>
              <a:t>Снимите с директории dir1 все атрибуты командой chmod 000 dir1 и проверьте с её помощью правильность выполнения команды ls -l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image1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38300"/>
            <a:ext cx="8229600" cy="393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(рис. 14. chmod 000 dir1)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Теоретическое 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Операционная система</a:t>
            </a:r>
            <a:r>
              <a:t> — то комплекс программ, предназначенных для управления ресурсами компьютера и организации взаимодействия с пользователем [1].</a:t>
            </a:r>
          </a:p>
          <a:p>
            <a:pPr marL="0" lvl="0" indent="0">
              <a:buNone/>
            </a:pPr>
            <a:r>
              <a:rPr b="1"/>
              <a:t>Права доступа</a:t>
            </a:r>
            <a:r>
              <a:t> определяют, какие действия конкретный пользователь может или не может совершать с определенным файлами и каталогами. С помощью разрешений можно создать надежную среду — такую, в которой никто не может поменять содержимое ваших документов или повредить системные файлы. [2].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 startAt="13"/>
            </a:pPr>
            <a:r>
              <a:t>Попытайтесь создать в директории dir1 файл file1 командой echo “test” &gt; /home/guest/dir1/file1 Объясните, почему вы получили отказ в выполнении операции по созданию файла? Оцените, как сообщение об ошибке отразилось на создании файла? Проверьте командой ls -l /home/guest/dir1 действительно ли файл file1 не находится внутри директории dir1.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image1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98800"/>
            <a:ext cx="8229600" cy="101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(рис. 15. “test” &gt; /home/guest/dir1/file1)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Заполнение таблицы 2.1</a:t>
            </a:r>
          </a:p>
          <a:p>
            <a:pPr lvl="1">
              <a:buAutoNum type="arabicPeriod" startAt="14"/>
            </a:pPr>
            <a:r>
              <a:t>Заполните таблицу «Установленные права и разрешённые действия» (см. табл. 2.1), выполняя действия от имени владельца директории (файлов), определив опытным путём, какие операции разрешены, а какие нет. Если операция разрешена, занесите в таблицу знак «+», если не разрешена, знак «-».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Права директории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Права файла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Создание файла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Удаление файла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Запись в файл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Чтение файла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Смена директории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Просмотр файлов в директории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Переимено- вание файла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Смена атрибутов файла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(400)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(600)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(700)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(400)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(600)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(700)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(400)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(600)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(700)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(400)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(600)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(700)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d(400)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d(400)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d(400)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d(400)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d(400)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(400)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d(400)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d(400)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(600)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d(400)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(700)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(400)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(600)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(700)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d(600)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d(600)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d(600)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d(600)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d(600)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(400)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d(600)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d(600)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(600)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d(600)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(700)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d(700)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d(700)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d(700)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d(700)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d(700)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(400)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d(700)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d(700)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(600)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d(700)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(700)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Таблица 2.1 «Установленные права и разрешённые действия»</a:t>
            </a:r>
          </a:p>
          <a:p>
            <a:pPr marL="0" lvl="0" indent="0">
              <a:buNone/>
            </a:pPr>
            <a:r>
              <a:t>Пример заполнения таблицы 2.1: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image1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63900"/>
            <a:ext cx="8229600" cy="68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(рис. 16. Проверка директории d(000) и d(100) с правами файла 000)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Заполнение таблицы 2.2</a:t>
            </a:r>
          </a:p>
          <a:p>
            <a:pPr lvl="1">
              <a:buAutoNum type="arabicPeriod" startAt="15"/>
            </a:pPr>
            <a:r>
              <a:t>На основании заполненной таблицы определите те или иные минимально необходимые права для выполнения операций внутри директории dir1, заполните табл. 2.2.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Минимальные права на директорию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Минимальные права на файл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Создание файла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Удаление файла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Чтение файла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(400)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Запись в файл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(200)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Переименование файла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Создание поддиректории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Удаление поддиректории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d(300)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Таблица 2.2 “Минимальные права для совершения операций”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Были получены практические навыки работы в консоли с атрибутами файлов, закреплены теоретические основы дискреционного разграничения доступа в современных системах с открытым кодом на базе ОС Linux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Атрибуты файлов</a:t>
            </a:r>
          </a:p>
          <a:p>
            <a:pPr lvl="1">
              <a:buAutoNum type="arabicPeriod"/>
            </a:pPr>
            <a:r>
              <a:t>В установленной при выполнении предыдущей лабораторной работы операционной системе создайте учётную запись пользователя guest (использую учётную запись администратора): useradd guest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Список литературы. Библиография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[1] Операционные системы: https://blog.skillfactory.ru/glossary/operaczionnaya-sistema/</a:t>
            </a:r>
          </a:p>
          <a:p>
            <a:pPr marL="0" lvl="0" indent="0">
              <a:buNone/>
            </a:pPr>
            <a:r>
              <a:t>[2] Права доступа: https://codechick.io/tutorials/unix-linux/unix-linux-permissions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image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71800"/>
            <a:ext cx="8229600" cy="127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(рис. 1. useradd guest)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 startAt="2"/>
            </a:pPr>
            <a:r>
              <a:t>Задайте пароль для пользователя guest (использую учётную запись администратора): passwd guest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image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55900"/>
            <a:ext cx="8229600" cy="170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(рис. 2. passwd guest)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 startAt="3"/>
            </a:pPr>
            <a:r>
              <a:t>Войдите в систему от имени пользователя guest.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image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600200"/>
            <a:ext cx="289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(рис. 3. log out)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1862</Words>
  <Application>Microsoft Office PowerPoint</Application>
  <PresentationFormat>Экран (4:3)</PresentationFormat>
  <Paragraphs>728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Презентация PowerPoint</vt:lpstr>
      <vt:lpstr>Цель работы</vt:lpstr>
      <vt:lpstr>Теоретическое введение</vt:lpstr>
      <vt:lpstr>Выполнение лабораторной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  <vt:lpstr>Список литературы. Библиография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keywords/>
  <cp:lastModifiedBy>Фаик Карим Яссерович</cp:lastModifiedBy>
  <cp:revision>1</cp:revision>
  <dcterms:created xsi:type="dcterms:W3CDTF">2024-09-12T14:41:30Z</dcterms:created>
  <dcterms:modified xsi:type="dcterms:W3CDTF">2024-09-12T14:42:14Z</dcterms:modified>
</cp:coreProperties>
</file>