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Индивидуальный</a:t>
            </a:r>
            <a:r>
              <a:rPr/>
              <a:t> </a:t>
            </a:r>
            <a:r>
              <a:rPr/>
              <a:t>проект.</a:t>
            </a:r>
            <a:r>
              <a:rPr/>
              <a:t> </a:t>
            </a:r>
            <a:r>
              <a:rPr/>
              <a:t>Этап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Установка</a:t>
            </a:r>
            <a:r>
              <a:rPr/>
              <a:t> </a:t>
            </a:r>
            <a:r>
              <a:rPr/>
              <a:t>DVWA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Информационная</a:t>
            </a:r>
            <a:r>
              <a:rPr/>
              <a:t> </a:t>
            </a:r>
            <a:r>
              <a:rPr/>
              <a:t>безопасность</a:t>
            </a:r>
            <a:br/>
            <a:br/>
            <a:r>
              <a:rPr/>
              <a:t>Фаик</a:t>
            </a:r>
            <a:r>
              <a:rPr/>
              <a:t> </a:t>
            </a:r>
            <a:r>
              <a:rPr/>
              <a:t>Карим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imag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60700"/>
            <a:ext cx="8229600" cy="109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изображение</a:t>
            </a:r>
            <a:r>
              <a:rPr/>
              <a:t> </a:t>
            </a:r>
            <a:r>
              <a:rPr/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изображение 4</a:t>
            </a:r>
          </a:p>
          <a:p>
            <a:pPr lvl="1">
              <a:buAutoNum startAt="5" type="arabicPeriod"/>
            </a:pPr>
            <a:r>
              <a:rPr/>
              <a:t>Успешный запуск DVWA локально.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image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600200"/>
            <a:ext cx="5003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изображение</a:t>
            </a:r>
            <a:r>
              <a:rPr/>
              <a:t> </a:t>
            </a:r>
            <a:r>
              <a:rPr/>
              <a:t>5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изображение 5</a:t>
            </a:r>
          </a:p>
          <a:p>
            <a:pPr lvl="1">
              <a:buAutoNum startAt="6" type="arabicPeriod"/>
            </a:pPr>
            <a:r>
              <a:rPr/>
              <a:t>Вход в DVWA.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image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7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изображение</a:t>
            </a:r>
            <a:r>
              <a:rPr/>
              <a:t> </a:t>
            </a:r>
            <a:r>
              <a:rPr/>
              <a:t>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изображение 6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Было установлинно DVWA в дистрибутиве Kali Linux в виртуальной машине.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Этап 2. Установка DVWA Установите DVWA в гостевую систему к Kali Linux. Репозиторий: https://github.com/digininja/DVWA. Некоторые из уязвимостей веб приложений, который содержит DVWA: Брутфорс: Брутфорс HTTP формы страницы входа - используется для тестирования инструментов по атаке на пароль методом грубой силы и показывает небезопасность слабых паролей. Исполнение (внедрение) команд: Выполнение команд уровня операционной системы. Межсайтовая подделка запроса (CSRF): Позволяет «атакующему» изменить пароль администратора приложений. Внедрение (инклуд) файлов: Позволяет «атакующему» присоединить удалённые/локальные файлы в веб приложение. SQL внедрение: Позволяет «атакующему» внедрить SQL выражения в HTTP из поля ввода, DVWA включает слепое и основанное на ошибке SQL внедрение. Небезопасная выгрузка файлов: Позволяет «атакующему» выгрузить вредоносные файлы на веб сервер. Межсайтовый скриптинг (XSS): «Атакующий» может внедрить свои скрипты в веб приложение/базу данных. DVWA включает отражённую и хранимую XSS. Пасхальные яйца: раскрытие полных путей, обход аутентификации и некоторые другие. DVWA имеет три уровня безопасности, они меняют уровень безопасности каждого веб приложения в DVWA: Невозможный — этот уровень должен быть безопасным от всех уязвимостей. Он используется для сравнения уязвимого исходного кода с безопасным исходным кодом. Высокий — это расширение среднего уровня сложности, со смесью более сложных или альтернативных плохих практик в попытке обезопасить код. Уязвимости не позволяют такой простор эксплуатации как на других уровнях. Средний — этот уровень безопасности предназначен главным образом для того, чтобы дать пользователю пример плохих практик безопасности, где разработчик попытался сделать приложение безопасным, но потерпел неудачу. Низкий — этот уровень безопасности совершенно уязвим и совсем не имеет защиты. Его предназначение быть примером среди уязвимых веб приложений, примером плохих практик программирования и служить платформой обучения базовым техникам эксплуатации.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Клон репозитория DVWA.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imag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76500"/>
            <a:ext cx="8229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изображение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изображение 1</a:t>
            </a:r>
          </a:p>
          <a:p>
            <a:pPr lvl="1">
              <a:buAutoNum startAt="2" type="arabicPeriod"/>
            </a:pPr>
            <a:r>
              <a:rPr/>
              <a:t>Файлы репозитория DVWA.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imag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63600" y="1600200"/>
            <a:ext cx="7416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изображение</a:t>
            </a:r>
            <a:r>
              <a:rPr/>
              <a:t> </a:t>
            </a:r>
            <a:r>
              <a:rPr/>
              <a:t>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изображение 2</a:t>
            </a:r>
          </a:p>
          <a:p>
            <a:pPr lvl="1">
              <a:buAutoNum startAt="3" type="arabicPeriod"/>
            </a:pPr>
            <a:r>
              <a:rPr/>
              <a:t>DVWA installer.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image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2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изображение</a:t>
            </a:r>
            <a:r>
              <a:rPr/>
              <a:t> </a:t>
            </a:r>
            <a:r>
              <a:rPr/>
              <a:t>3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изображение 3</a:t>
            </a:r>
          </a:p>
          <a:p>
            <a:pPr lvl="1">
              <a:buAutoNum startAt="4" type="arabicPeriod"/>
            </a:pPr>
            <a:r>
              <a:rPr/>
              <a:t>Успешное выполнение DVWA installer.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проект. Этап 2. Установка DVWA</dc:title>
  <dc:creator>Фаик Карим</dc:creator>
  <cp:keywords/>
  <dcterms:created xsi:type="dcterms:W3CDTF">2024-09-20T15:47:01Z</dcterms:created>
  <dcterms:modified xsi:type="dcterms:W3CDTF">2024-09-20T15:47:01Z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lot">
    <vt:lpwstr>True</vt:lpwstr>
  </property>
  <property fmtid="{D5CDD505-2E9C-101B-9397-08002B2CF9AE}" pid="20" name="lotTitle">
    <vt:lpwstr>Список таблиц</vt:lpwstr>
  </property>
  <property fmtid="{D5CDD505-2E9C-101B-9397-08002B2CF9AE}" pid="21" name="mainfont">
    <vt:lpwstr>PT Serif</vt:lpwstr>
  </property>
  <property fmtid="{D5CDD505-2E9C-101B-9397-08002B2CF9AE}" pid="22" name="mainfontoptions">
    <vt:lpwstr>Ligatures=TeX</vt:lpwstr>
  </property>
  <property fmtid="{D5CDD505-2E9C-101B-9397-08002B2CF9AE}" pid="23" name="monofont">
    <vt:lpwstr>PT Mono</vt:lpwstr>
  </property>
  <property fmtid="{D5CDD505-2E9C-101B-9397-08002B2CF9AE}" pid="24" name="monofontoptions">
    <vt:lpwstr>Scale=MatchLowercase,Scale=0.9</vt:lpwstr>
  </property>
  <property fmtid="{D5CDD505-2E9C-101B-9397-08002B2CF9AE}" pid="25" name="papersize">
    <vt:lpwstr>a4</vt:lpwstr>
  </property>
  <property fmtid="{D5CDD505-2E9C-101B-9397-08002B2CF9AE}" pid="26" name="polyglossia-lang">
    <vt:lpwstr/>
  </property>
  <property fmtid="{D5CDD505-2E9C-101B-9397-08002B2CF9AE}" pid="27" name="polyglossia-otherlangs">
    <vt:lpwstr/>
  </property>
  <property fmtid="{D5CDD505-2E9C-101B-9397-08002B2CF9AE}" pid="28" name="romanfont">
    <vt:lpwstr>PT Serif</vt:lpwstr>
  </property>
  <property fmtid="{D5CDD505-2E9C-101B-9397-08002B2CF9AE}" pid="29" name="romanfontoptions">
    <vt:lpwstr>Ligatures=TeX</vt:lpwstr>
  </property>
  <property fmtid="{D5CDD505-2E9C-101B-9397-08002B2CF9AE}" pid="30" name="sansfont">
    <vt:lpwstr>PT Sans</vt:lpwstr>
  </property>
  <property fmtid="{D5CDD505-2E9C-101B-9397-08002B2CF9AE}" pid="31" name="sansfontoptions">
    <vt:lpwstr>Ligatures=TeX,Scale=MatchLowercase</vt:lpwstr>
  </property>
  <property fmtid="{D5CDD505-2E9C-101B-9397-08002B2CF9AE}" pid="32" name="subtitle">
    <vt:lpwstr>Информационная безопасность</vt:lpwstr>
  </property>
  <property fmtid="{D5CDD505-2E9C-101B-9397-08002B2CF9AE}" pid="33" name="tableTitle">
    <vt:lpwstr>Таблица</vt:lpwstr>
  </property>
  <property fmtid="{D5CDD505-2E9C-101B-9397-08002B2CF9AE}" pid="34" name="toc">
    <vt:lpwstr>True</vt:lpwstr>
  </property>
  <property fmtid="{D5CDD505-2E9C-101B-9397-08002B2CF9AE}" pid="35" name="toc-depth">
    <vt:lpwstr>2</vt:lpwstr>
  </property>
  <property fmtid="{D5CDD505-2E9C-101B-9397-08002B2CF9AE}" pid="36" name="toc-title">
    <vt:lpwstr>Содержание</vt:lpwstr>
  </property>
</Properties>
</file>