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Работа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git</a:t>
            </a:r>
            <a:br/>
            <a:br/>
            <a:r>
              <a:rPr/>
              <a:t>Фаик</a:t>
            </a:r>
            <a:r>
              <a:rPr/>
              <a:t> </a:t>
            </a:r>
            <a:r>
              <a:rPr/>
              <a:t>Карим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Снимок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082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Пункт</a:t>
            </a:r>
            <a:r>
              <a:rPr/>
              <a:t> </a:t>
            </a:r>
            <a:r>
              <a:rPr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Просмотрите текущие ветки (рис. 5)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Снимок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600200"/>
            <a:ext cx="261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Пункт</a:t>
            </a:r>
            <a:r>
              <a:rPr/>
              <a:t> </a:t>
            </a:r>
            <a:r>
              <a:rPr/>
              <a:t>5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Изменения в ветке master(рис. 6)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Снимок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Пункт</a:t>
            </a:r>
            <a:r>
              <a:rPr/>
              <a:t> </a:t>
            </a:r>
            <a:r>
              <a:rPr/>
              <a:t>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7" type="arabicPeriod"/>
            </a:pPr>
            <a:r>
              <a:rPr/>
              <a:t>Слияние веток (рис. 7)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Снимок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86100" y="1600200"/>
            <a:ext cx="2971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Пункт</a:t>
            </a:r>
            <a:r>
              <a:rPr/>
              <a:t> </a:t>
            </a:r>
            <a:r>
              <a:rPr/>
              <a:t>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Ознакомились с системой контроля версий ГИТ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Ознакомление с системой ГИТ И МАРКДАУН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Установка имени и электронной почты (рис. 1)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Снимок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32000"/>
            <a:ext cx="8229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Пункт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Добавление файла в репозиторий (рис. 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Снимок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Пункт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Получение старых версий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Снимок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600200"/>
            <a:ext cx="311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Пункт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Просмотр тегов с помощью команды tag (рис. 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Фаик Карим</dc:creator>
  <cp:keywords/>
  <dcterms:created xsi:type="dcterms:W3CDTF">2024-02-09T16:18:25Z</dcterms:created>
  <dcterms:modified xsi:type="dcterms:W3CDTF">2024-02-09T16:18:25Z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lass">
    <vt:lpwstr>scrreprt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indent">
    <vt:lpwstr>True</vt:lpwstr>
  </property>
  <property fmtid="{D5CDD505-2E9C-101B-9397-08002B2CF9AE}" pid="6" name="linestretch">
    <vt:lpwstr>1.5</vt:lpwstr>
  </property>
  <property fmtid="{D5CDD505-2E9C-101B-9397-08002B2CF9AE}" pid="7" name="mainfont">
    <vt:lpwstr>PT Serif</vt:lpwstr>
  </property>
  <property fmtid="{D5CDD505-2E9C-101B-9397-08002B2CF9AE}" pid="8" name="mainfontoptions">
    <vt:lpwstr>Ligatures=TeX</vt:lpwstr>
  </property>
  <property fmtid="{D5CDD505-2E9C-101B-9397-08002B2CF9AE}" pid="9" name="monofont">
    <vt:lpwstr>PT Mono</vt:lpwstr>
  </property>
  <property fmtid="{D5CDD505-2E9C-101B-9397-08002B2CF9AE}" pid="10" name="monofontoptions">
    <vt:lpwstr>Scale=MatchLowercase</vt:lpwstr>
  </property>
  <property fmtid="{D5CDD505-2E9C-101B-9397-08002B2CF9AE}" pid="11" name="papersize">
    <vt:lpwstr>a4paper</vt:lpwstr>
  </property>
  <property fmtid="{D5CDD505-2E9C-101B-9397-08002B2CF9AE}" pid="12" name="pdf-engine">
    <vt:lpwstr>lualatex</vt:lpwstr>
  </property>
  <property fmtid="{D5CDD505-2E9C-101B-9397-08002B2CF9AE}" pid="13" name="polyglossia-lang">
    <vt:lpwstr>russian</vt:lpwstr>
  </property>
  <property fmtid="{D5CDD505-2E9C-101B-9397-08002B2CF9AE}" pid="14" name="polyglossia-otherlangs">
    <vt:lpwstr>english</vt:lpwstr>
  </property>
  <property fmtid="{D5CDD505-2E9C-101B-9397-08002B2CF9AE}" pid="15" name="romanfont">
    <vt:lpwstr>PT Serif</vt:lpwstr>
  </property>
  <property fmtid="{D5CDD505-2E9C-101B-9397-08002B2CF9AE}" pid="16" name="romanfontoptions">
    <vt:lpwstr>Ligatures=TeX</vt:lpwstr>
  </property>
  <property fmtid="{D5CDD505-2E9C-101B-9397-08002B2CF9AE}" pid="17" name="sansfont">
    <vt:lpwstr>PT Sans</vt:lpwstr>
  </property>
  <property fmtid="{D5CDD505-2E9C-101B-9397-08002B2CF9AE}" pid="18" name="sansfontoptions">
    <vt:lpwstr>Ligatures=TeX,Scale=MatchLowercase</vt:lpwstr>
  </property>
  <property fmtid="{D5CDD505-2E9C-101B-9397-08002B2CF9AE}" pid="19" name="subtitle">
    <vt:lpwstr>Работа с git</vt:lpwstr>
  </property>
  <property fmtid="{D5CDD505-2E9C-101B-9397-08002B2CF9AE}" pid="20" name="toc">
    <vt:lpwstr>True</vt:lpwstr>
  </property>
  <property fmtid="{D5CDD505-2E9C-101B-9397-08002B2CF9AE}" pid="21" name="toc-title">
    <vt:lpwstr>Содержание</vt:lpwstr>
  </property>
  <property fmtid="{D5CDD505-2E9C-101B-9397-08002B2CF9AE}" pid="22" name="toc_depth">
    <vt:lpwstr>2</vt:lpwstr>
  </property>
</Properties>
</file>