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Задача о погоне</a:t>
            </a:r>
            <a:br/>
            <a:br/>
            <a:r>
              <a:t>Фаик Карим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Находим пересечение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for (</a:t>
            </a:r>
            <a:r>
              <a:rPr sz="1800" dirty="0" err="1"/>
              <a:t>i,θ</a:t>
            </a:r>
            <a:r>
              <a:rPr sz="1800" dirty="0"/>
              <a:t>) in enumerate(Θ) if (round(θ, digits=2) == round(</a:t>
            </a:r>
            <a:r>
              <a:rPr sz="1800" dirty="0" err="1"/>
              <a:t>boat_θ</a:t>
            </a:r>
            <a:r>
              <a:rPr sz="1800" dirty="0"/>
              <a:t>[1], digits=2)) global </a:t>
            </a:r>
            <a:r>
              <a:rPr sz="1800" dirty="0" err="1"/>
              <a:t>intersection_r</a:t>
            </a:r>
            <a:r>
              <a:rPr sz="1800" dirty="0"/>
              <a:t> = R[</a:t>
            </a:r>
            <a:r>
              <a:rPr sz="1800" dirty="0" err="1"/>
              <a:t>i</a:t>
            </a:r>
            <a:r>
              <a:rPr sz="1800" dirty="0"/>
              <a:t>] break end </a:t>
            </a:r>
            <a:r>
              <a:rPr sz="1800" dirty="0" err="1"/>
              <a:t>end</a:t>
            </a:r>
            <a:endParaRPr sz="1800" dirty="0"/>
          </a:p>
          <a:p>
            <a:pPr marL="0" lvl="0" indent="0">
              <a:buNone/>
            </a:pPr>
            <a:r>
              <a:rPr sz="1800" dirty="0"/>
              <a:t>@show </a:t>
            </a:r>
            <a:r>
              <a:rPr sz="1800" dirty="0" err="1"/>
              <a:t>intersection_r</a:t>
            </a:r>
            <a:endParaRPr sz="1800" dirty="0"/>
          </a:p>
          <a:p>
            <a:pPr marL="0" lvl="0" indent="0">
              <a:buNone/>
            </a:pPr>
            <a:r>
              <a:rPr sz="1800" dirty="0"/>
              <a:t>plt2 = plot( </a:t>
            </a:r>
            <a:r>
              <a:rPr sz="1800" dirty="0" err="1"/>
              <a:t>proj</a:t>
            </a:r>
            <a:r>
              <a:rPr sz="1800" dirty="0"/>
              <a:t> = :polar, </a:t>
            </a:r>
            <a:r>
              <a:rPr sz="1800" dirty="0" err="1"/>
              <a:t>aspect_ratio</a:t>
            </a:r>
            <a:r>
              <a:rPr sz="1800" dirty="0"/>
              <a:t>=:equal, dpi=300, title=“</a:t>
            </a:r>
            <a:r>
              <a:rPr sz="1800" dirty="0" err="1"/>
              <a:t>Задача</a:t>
            </a:r>
            <a:r>
              <a:rPr sz="1800" dirty="0"/>
              <a:t> о </a:t>
            </a:r>
            <a:r>
              <a:rPr sz="1800" dirty="0" err="1"/>
              <a:t>погоне</a:t>
            </a:r>
            <a:r>
              <a:rPr sz="1800" dirty="0"/>
              <a:t>”, legend=true)</a:t>
            </a:r>
          </a:p>
          <a:p>
            <a:pPr marL="0" lvl="0" indent="0">
              <a:buNone/>
            </a:pPr>
            <a:r>
              <a:rPr sz="1800" dirty="0"/>
              <a:t>plot!( plt2, Θ, R, label=“</a:t>
            </a:r>
            <a:r>
              <a:rPr sz="1800" dirty="0" err="1"/>
              <a:t>Траектория</a:t>
            </a:r>
            <a:r>
              <a:rPr sz="1800" dirty="0"/>
              <a:t> </a:t>
            </a:r>
            <a:r>
              <a:rPr sz="1800" dirty="0" err="1"/>
              <a:t>катера</a:t>
            </a:r>
            <a:r>
              <a:rPr sz="1800" dirty="0"/>
              <a:t>”, color=:green)</a:t>
            </a:r>
          </a:p>
          <a:p>
            <a:pPr marL="0" lvl="0" indent="0">
              <a:buNone/>
            </a:pPr>
            <a:r>
              <a:rPr sz="1800" dirty="0"/>
              <a:t>plot!( plt2, </a:t>
            </a:r>
            <a:r>
              <a:rPr sz="1800" dirty="0" err="1"/>
              <a:t>boat_θ</a:t>
            </a:r>
            <a:r>
              <a:rPr sz="1800" dirty="0"/>
              <a:t>, </a:t>
            </a:r>
            <a:r>
              <a:rPr sz="1800" dirty="0" err="1"/>
              <a:t>boat_r</a:t>
            </a:r>
            <a:r>
              <a:rPr sz="1800" dirty="0"/>
              <a:t>, label=“</a:t>
            </a:r>
            <a:r>
              <a:rPr sz="1800" dirty="0" err="1"/>
              <a:t>Траектория</a:t>
            </a:r>
            <a:r>
              <a:rPr sz="1800" dirty="0"/>
              <a:t> </a:t>
            </a:r>
            <a:r>
              <a:rPr sz="1800" dirty="0" err="1"/>
              <a:t>лодки</a:t>
            </a:r>
            <a:r>
              <a:rPr sz="1800" dirty="0"/>
              <a:t>”, color=:red)</a:t>
            </a:r>
          </a:p>
          <a:p>
            <a:pPr marL="0" lvl="0" indent="0">
              <a:buNone/>
            </a:pPr>
            <a:r>
              <a:rPr sz="1800" dirty="0"/>
              <a:t>plot!( plt2, </a:t>
            </a:r>
            <a:r>
              <a:rPr sz="1800" dirty="0" err="1"/>
              <a:t>boat_θ</a:t>
            </a:r>
            <a:r>
              <a:rPr sz="1800" dirty="0"/>
              <a:t>, [</a:t>
            </a:r>
            <a:r>
              <a:rPr sz="1800" dirty="0" err="1"/>
              <a:t>intersection_r</a:t>
            </a:r>
            <a:r>
              <a:rPr sz="1800" dirty="0"/>
              <a:t>], </a:t>
            </a:r>
            <a:r>
              <a:rPr sz="1800" dirty="0" err="1"/>
              <a:t>seriestype</a:t>
            </a:r>
            <a:r>
              <a:rPr sz="1800" dirty="0"/>
              <a:t> = :scatter, label=“</a:t>
            </a:r>
            <a:r>
              <a:rPr sz="1800" dirty="0" err="1"/>
              <a:t>Точка</a:t>
            </a:r>
            <a:r>
              <a:rPr sz="1800" dirty="0"/>
              <a:t> </a:t>
            </a:r>
            <a:r>
              <a:rPr sz="1800" dirty="0" err="1"/>
              <a:t>пересечения</a:t>
            </a:r>
            <a:r>
              <a:rPr sz="1800" dirty="0"/>
              <a:t>”, color=:blue)</a:t>
            </a:r>
          </a:p>
          <a:p>
            <a:pPr marL="0" lvl="0" indent="0">
              <a:buNone/>
            </a:pPr>
            <a:r>
              <a:rPr sz="1800" dirty="0" err="1"/>
              <a:t>savefig</a:t>
            </a:r>
            <a:r>
              <a:rPr sz="1800" dirty="0"/>
              <a:t>(plt2, “lab02_2.png”)</a:t>
            </a:r>
          </a:p>
          <a:p>
            <a:pPr lvl="1">
              <a:buAutoNum type="arabicPeriod" startAt="6"/>
            </a:pPr>
            <a:r>
              <a:rPr sz="1800" dirty="0" err="1"/>
              <a:t>Далее</a:t>
            </a:r>
            <a:r>
              <a:rPr sz="1800" dirty="0"/>
              <a:t> </a:t>
            </a:r>
            <a:r>
              <a:rPr sz="1800" dirty="0" err="1"/>
              <a:t>получим</a:t>
            </a:r>
            <a:r>
              <a:rPr sz="1800" dirty="0"/>
              <a:t> </a:t>
            </a:r>
            <a:r>
              <a:rPr sz="1800" dirty="0" err="1"/>
              <a:t>следующие</a:t>
            </a:r>
            <a:r>
              <a:rPr sz="1800" dirty="0"/>
              <a:t> </a:t>
            </a:r>
            <a:r>
              <a:rPr sz="1800" dirty="0" err="1"/>
              <a:t>траектории</a:t>
            </a:r>
            <a:r>
              <a:rPr sz="1800" dirty="0"/>
              <a:t> </a:t>
            </a:r>
            <a:r>
              <a:rPr sz="1800" dirty="0" err="1"/>
              <a:t>движения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lab02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Траектория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lab02_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Траектория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 мере выполнения данной работы я научился работать с языком Julia посредством решения задачи о погоне на примере лодки с браконьерами и береговой охраны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Решить задачу о погоне, на примере лодками с браконьером и береговой охраной.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Провести аналогичные рассуждения и вывод дифференциальных уравнений, если скорость катера больше скорости лодки в n раз (значение n задайте самостоятельно)</a:t>
            </a:r>
          </a:p>
          <a:p>
            <a:pPr lvl="1">
              <a:buAutoNum type="arabicPeriod"/>
            </a:pPr>
            <a:r>
              <a:t>Построить траекторию движения катера и лодки для двух случаев. (Задайте самостоятельно начальные значения)</a:t>
            </a:r>
          </a:p>
          <a:p>
            <a:pPr lvl="1">
              <a:buAutoNum type="arabicPeriod"/>
            </a:pPr>
            <a:r>
              <a:t>Определить по графику точку пересечения катера и лодки.</a:t>
            </a:r>
            <a:br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t>Зададим начальные условия (вариант 62)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=14.4;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=4.7;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=18.1</m:t>
                    </m:r>
                  </m:oMath>
                </a14:m>
                <a:endParaRPr/>
              </a:p>
              <a:p>
                <a:pPr lvl="1">
                  <a:buAutoNum type="arabicPeriod"/>
                </a:pPr>
                <a:r>
                  <a:t>Будем вести отсчет в полярных координатах. Полюс у нас это место обнаружения браконьеров.</a:t>
                </a:r>
              </a:p>
              <a:p>
                <a:pPr lvl="1">
                  <a:buAutoNum type="arabicPeriod"/>
                </a:pPr>
                <a:r>
                  <a:t>Чтобы найти расстояние x(расстояние после которого катер начнет двигаться вокруг полюса), необходимо составить простое уравнение. Пусть через время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катер и лодка окажутся на одном расстоянии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от полюса. За это время лодка пройдет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а катер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(или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в зависимости от начального положения катера относительно полюса). Время, за которое они пройдут это расстояние, вычисляется как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t> или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)/4.7</m:t>
                    </m:r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t> (во втором случае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)/4.7</m:t>
                    </m:r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t>). Так как время одно и то же, то эти величины одинаковы. Составим уравнения и найдем растояние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(@fig:001)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2" r="-889" b="-90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Нахождение первого решения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600200"/>
            <a:ext cx="236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Нахождение второго решения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AutoNum type="arabicPeriod" startAt="4"/>
                </a:pPr>
                <a:r>
                  <a:rPr sz="2000" dirty="0" err="1"/>
                  <a:t>После</a:t>
                </a:r>
                <a:r>
                  <a:rPr sz="2000" dirty="0"/>
                  <a:t> </a:t>
                </a:r>
                <a:r>
                  <a:rPr sz="2000" dirty="0" err="1"/>
                  <a:t>того</a:t>
                </a:r>
                <a:r>
                  <a:rPr sz="2000" dirty="0"/>
                  <a:t>, </a:t>
                </a:r>
                <a:r>
                  <a:rPr sz="2000" dirty="0" err="1"/>
                  <a:t>как</a:t>
                </a:r>
                <a:r>
                  <a:rPr sz="2000" dirty="0"/>
                  <a:t> </a:t>
                </a:r>
                <a:r>
                  <a:rPr sz="2000" dirty="0" err="1"/>
                  <a:t>катер</a:t>
                </a:r>
                <a:r>
                  <a:rPr sz="2000" dirty="0"/>
                  <a:t> </a:t>
                </a:r>
                <a:r>
                  <a:rPr sz="2000" dirty="0" err="1"/>
                  <a:t>береговой</a:t>
                </a:r>
                <a:r>
                  <a:rPr sz="2000" dirty="0"/>
                  <a:t> </a:t>
                </a:r>
                <a:r>
                  <a:rPr sz="2000" dirty="0" err="1"/>
                  <a:t>охраны</a:t>
                </a:r>
                <a:r>
                  <a:rPr sz="2000" dirty="0"/>
                  <a:t> </a:t>
                </a:r>
                <a:r>
                  <a:rPr sz="2000" dirty="0" err="1"/>
                  <a:t>окажется</a:t>
                </a:r>
                <a:r>
                  <a:rPr sz="2000" dirty="0"/>
                  <a:t> </a:t>
                </a:r>
                <a:r>
                  <a:rPr sz="2000" dirty="0" err="1"/>
                  <a:t>на</a:t>
                </a:r>
                <a:r>
                  <a:rPr sz="2000" dirty="0"/>
                  <a:t> </a:t>
                </a:r>
                <a:r>
                  <a:rPr sz="2000" dirty="0" err="1"/>
                  <a:t>одном</a:t>
                </a:r>
                <a:r>
                  <a:rPr sz="2000" dirty="0"/>
                  <a:t> </a:t>
                </a:r>
                <a:r>
                  <a:rPr sz="2000" dirty="0" err="1"/>
                  <a:t>расстоянии</a:t>
                </a:r>
                <a:r>
                  <a:rPr sz="2000" dirty="0"/>
                  <a:t> </a:t>
                </a:r>
                <a:r>
                  <a:rPr sz="2000" dirty="0" err="1"/>
                  <a:t>от</a:t>
                </a:r>
                <a:r>
                  <a:rPr sz="2000" dirty="0"/>
                  <a:t> </a:t>
                </a:r>
                <a:r>
                  <a:rPr sz="2000" dirty="0" err="1"/>
                  <a:t>полюса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и </a:t>
                </a:r>
                <a:r>
                  <a:rPr sz="2000" dirty="0" err="1"/>
                  <a:t>лодка</a:t>
                </a:r>
                <a:r>
                  <a:rPr sz="2000" dirty="0"/>
                  <a:t>, </a:t>
                </a:r>
                <a:r>
                  <a:rPr sz="2000" dirty="0" err="1"/>
                  <a:t>он</a:t>
                </a:r>
                <a:r>
                  <a:rPr sz="2000" dirty="0"/>
                  <a:t> </a:t>
                </a:r>
                <a:r>
                  <a:rPr sz="2000" dirty="0" err="1"/>
                  <a:t>должен</a:t>
                </a:r>
                <a:r>
                  <a:rPr sz="2000" dirty="0"/>
                  <a:t> </a:t>
                </a:r>
                <a:r>
                  <a:rPr sz="2000" dirty="0" err="1"/>
                  <a:t>сменить</a:t>
                </a:r>
                <a:r>
                  <a:rPr sz="2000" dirty="0"/>
                  <a:t> </a:t>
                </a:r>
                <a:r>
                  <a:rPr sz="2000" dirty="0" err="1"/>
                  <a:t>прямолинейную</a:t>
                </a:r>
                <a:r>
                  <a:rPr sz="2000" dirty="0"/>
                  <a:t> </a:t>
                </a:r>
                <a:r>
                  <a:rPr sz="2000" dirty="0" err="1"/>
                  <a:t>траекторию</a:t>
                </a:r>
                <a:r>
                  <a:rPr sz="2000" dirty="0"/>
                  <a:t> и </a:t>
                </a:r>
                <a:r>
                  <a:rPr sz="2000" dirty="0" err="1"/>
                  <a:t>начать</a:t>
                </a:r>
                <a:r>
                  <a:rPr sz="2000" dirty="0"/>
                  <a:t> </a:t>
                </a:r>
                <a:r>
                  <a:rPr sz="2000" dirty="0" err="1"/>
                  <a:t>двигаться</a:t>
                </a:r>
                <a:r>
                  <a:rPr sz="2000" dirty="0"/>
                  <a:t> </a:t>
                </a:r>
                <a:r>
                  <a:rPr sz="2000" dirty="0" err="1"/>
                  <a:t>вокруг</a:t>
                </a:r>
                <a:r>
                  <a:rPr sz="2000" dirty="0"/>
                  <a:t> </a:t>
                </a:r>
                <a:r>
                  <a:rPr sz="2000" dirty="0" err="1"/>
                  <a:t>полюса</a:t>
                </a:r>
                <a:r>
                  <a:rPr sz="2000" dirty="0"/>
                  <a:t> </a:t>
                </a:r>
                <a:r>
                  <a:rPr sz="2000" dirty="0" err="1"/>
                  <a:t>удаляясь</a:t>
                </a:r>
                <a:r>
                  <a:rPr sz="2000" dirty="0"/>
                  <a:t> </a:t>
                </a:r>
                <a:r>
                  <a:rPr sz="2000" dirty="0" err="1"/>
                  <a:t>от</a:t>
                </a:r>
                <a:r>
                  <a:rPr sz="2000" dirty="0"/>
                  <a:t> </a:t>
                </a:r>
                <a:r>
                  <a:rPr sz="2000" dirty="0" err="1"/>
                  <a:t>него</a:t>
                </a:r>
                <a:r>
                  <a:rPr sz="2000" dirty="0"/>
                  <a:t> </a:t>
                </a:r>
                <a:r>
                  <a:rPr sz="2000" dirty="0" err="1"/>
                  <a:t>со</a:t>
                </a:r>
                <a:r>
                  <a:rPr sz="2000" dirty="0"/>
                  <a:t> </a:t>
                </a:r>
                <a:r>
                  <a:rPr sz="2000" dirty="0" err="1"/>
                  <a:t>скоростью</a:t>
                </a:r>
                <a:r>
                  <a:rPr sz="2000" dirty="0"/>
                  <a:t> </a:t>
                </a:r>
                <a:r>
                  <a:rPr sz="2000" dirty="0" err="1"/>
                  <a:t>лодки</a:t>
                </a:r>
                <a:r>
                  <a:rPr sz="2000" dirty="0"/>
                  <a:t> v.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этого</a:t>
                </a:r>
                <a:r>
                  <a:rPr sz="2000" dirty="0"/>
                  <a:t> </a:t>
                </a:r>
                <a:r>
                  <a:rPr sz="2000" dirty="0" err="1"/>
                  <a:t>скорость</a:t>
                </a:r>
                <a:r>
                  <a:rPr sz="2000" dirty="0"/>
                  <a:t> </a:t>
                </a:r>
                <a:r>
                  <a:rPr sz="2000" dirty="0" err="1"/>
                  <a:t>катера</a:t>
                </a:r>
                <a:r>
                  <a:rPr sz="2000" dirty="0"/>
                  <a:t> </a:t>
                </a:r>
                <a:r>
                  <a:rPr sz="2000" dirty="0" err="1"/>
                  <a:t>раскладываем</a:t>
                </a:r>
                <a:r>
                  <a:rPr sz="2000" dirty="0"/>
                  <a:t> </a:t>
                </a:r>
                <a:r>
                  <a:rPr sz="2000" dirty="0" err="1"/>
                  <a:t>на</a:t>
                </a:r>
                <a:r>
                  <a:rPr sz="2000" dirty="0"/>
                  <a:t> </a:t>
                </a:r>
                <a:r>
                  <a:rPr sz="2000" dirty="0" err="1"/>
                  <a:t>радиальную</a:t>
                </a:r>
                <a:r>
                  <a:rPr sz="2000" dirty="0"/>
                  <a:t> [@rad:math] и </a:t>
                </a:r>
                <a:r>
                  <a:rPr sz="2000" dirty="0" err="1"/>
                  <a:t>тангенциальную</a:t>
                </a:r>
                <a:r>
                  <a:rPr sz="2000" dirty="0"/>
                  <a:t> [@tan:math] </a:t>
                </a:r>
                <a:r>
                  <a:rPr sz="2000" dirty="0" err="1"/>
                  <a:t>скорости</a:t>
                </a:r>
                <a:endParaRPr sz="2000" dirty="0"/>
              </a:p>
              <a:p>
                <a:pPr lvl="1"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sz="2000" dirty="0"/>
              </a:p>
              <a:p>
                <a:pPr lvl="1"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𝑣</m:t>
                    </m:r>
                    <m:rad>
                      <m:ra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19.25</m:t>
                        </m:r>
                      </m:e>
                    </m:rad>
                  </m:oMath>
                </a14:m>
                <a:endParaRPr sz="2000" dirty="0"/>
              </a:p>
              <a:p>
                <a:pPr lvl="1">
                  <a:buAutoNum type="arabicPeriod" startAt="4"/>
                </a:pPr>
                <a:r>
                  <a:rPr sz="2000" dirty="0" err="1"/>
                  <a:t>Давайте</a:t>
                </a:r>
                <a:r>
                  <a:rPr sz="2000" dirty="0"/>
                  <a:t> </a:t>
                </a:r>
                <a:r>
                  <a:rPr sz="2000" dirty="0" err="1"/>
                  <a:t>просчитаем</a:t>
                </a:r>
                <a:r>
                  <a:rPr sz="2000" dirty="0"/>
                  <a:t> </a:t>
                </a:r>
                <a:r>
                  <a:rPr sz="2000" dirty="0" err="1"/>
                  <a:t>траекторию</a:t>
                </a:r>
                <a:r>
                  <a:rPr sz="2000" dirty="0"/>
                  <a:t> </a:t>
                </a:r>
                <a:r>
                  <a:rPr sz="2000" dirty="0" err="1"/>
                  <a:t>движения</a:t>
                </a:r>
                <a:r>
                  <a:rPr sz="2000" dirty="0"/>
                  <a:t> </a:t>
                </a:r>
                <a:r>
                  <a:rPr sz="2000" dirty="0" err="1"/>
                  <a:t>браконьеров</a:t>
                </a:r>
                <a:r>
                  <a:rPr sz="2000" dirty="0"/>
                  <a:t> и </a:t>
                </a:r>
                <a:r>
                  <a:rPr sz="2000" dirty="0" err="1"/>
                  <a:t>движения</a:t>
                </a:r>
                <a:r>
                  <a:rPr sz="2000" dirty="0"/>
                  <a:t> </a:t>
                </a:r>
                <a:r>
                  <a:rPr sz="2000" dirty="0" err="1"/>
                  <a:t>лодки</a:t>
                </a:r>
                <a:r>
                  <a:rPr sz="2000" dirty="0"/>
                  <a:t> </a:t>
                </a:r>
                <a:r>
                  <a:rPr sz="2000" dirty="0" err="1"/>
                  <a:t>охраны</a:t>
                </a:r>
                <a:r>
                  <a:rPr sz="2000" dirty="0"/>
                  <a:t> и </a:t>
                </a:r>
                <a:r>
                  <a:rPr sz="2000" dirty="0" err="1"/>
                  <a:t>найдем</a:t>
                </a:r>
                <a:r>
                  <a:rPr sz="2000" dirty="0"/>
                  <a:t> </a:t>
                </a:r>
                <a:r>
                  <a:rPr sz="2000" dirty="0" err="1"/>
                  <a:t>точки</a:t>
                </a:r>
                <a:r>
                  <a:rPr sz="2000" dirty="0"/>
                  <a:t> </a:t>
                </a:r>
                <a:r>
                  <a:rPr sz="2000" dirty="0" err="1"/>
                  <a:t>пересечения</a:t>
                </a:r>
                <a:r>
                  <a:rPr sz="2000" dirty="0"/>
                  <a:t> </a:t>
                </a:r>
                <a:r>
                  <a:rPr sz="2000" dirty="0" err="1"/>
                  <a:t>при</a:t>
                </a:r>
                <a:r>
                  <a:rPr sz="2000" dirty="0"/>
                  <a:t> </a:t>
                </a:r>
                <a:r>
                  <a:rPr sz="2000" dirty="0" err="1"/>
                  <a:t>помощи</a:t>
                </a:r>
                <a:r>
                  <a:rPr sz="2000" dirty="0"/>
                  <a:t> </a:t>
                </a:r>
                <a:r>
                  <a:rPr sz="2000" dirty="0" err="1"/>
                  <a:t>следующего</a:t>
                </a:r>
                <a:r>
                  <a:rPr sz="2000" dirty="0"/>
                  <a:t> </a:t>
                </a:r>
                <a:r>
                  <a:rPr sz="2000" dirty="0" err="1"/>
                  <a:t>кода</a:t>
                </a:r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3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```</a:t>
            </a:r>
            <a:r>
              <a:rPr sz="1800" dirty="0" err="1"/>
              <a:t>julia</a:t>
            </a:r>
            <a:endParaRPr sz="1800" dirty="0"/>
          </a:p>
          <a:p>
            <a:pPr marL="0" lvl="0" indent="0">
              <a:buNone/>
            </a:pPr>
            <a:r>
              <a:rPr sz="1800" dirty="0"/>
              <a:t>using Plots using </a:t>
            </a:r>
            <a:r>
              <a:rPr sz="1800" dirty="0" err="1"/>
              <a:t>DifferentialEquations</a:t>
            </a:r>
            <a:endParaRPr sz="1800" dirty="0"/>
          </a:p>
          <a:p>
            <a:pPr marL="0" lvl="0" indent="0">
              <a:buNone/>
            </a:pPr>
            <a:r>
              <a:rPr sz="1800" dirty="0"/>
              <a:t>function F(</a:t>
            </a:r>
            <a:r>
              <a:rPr sz="1800" dirty="0" err="1"/>
              <a:t>du,u,p,t</a:t>
            </a:r>
            <a:r>
              <a:rPr sz="1800" dirty="0"/>
              <a:t>) r, θ = u du[1] = 2 du[2] = sqrt(19.25) / u[1] end</a:t>
            </a:r>
          </a:p>
          <a:p>
            <a:pPr marL="0" lvl="0" indent="0">
              <a:buNone/>
            </a:pPr>
            <a:r>
              <a:rPr sz="1800" dirty="0"/>
              <a:t>r₀ = 14.4/5.7 h = 0.1 θ₀ = 0.0 </a:t>
            </a:r>
            <a:r>
              <a:rPr sz="1800" dirty="0" err="1"/>
              <a:t>tspan</a:t>
            </a:r>
            <a:r>
              <a:rPr sz="1800" dirty="0"/>
              <a:t> = (0, 100) prob = </a:t>
            </a:r>
            <a:r>
              <a:rPr sz="1800" dirty="0" err="1"/>
              <a:t>ODEProblem</a:t>
            </a:r>
            <a:r>
              <a:rPr sz="1800" dirty="0"/>
              <a:t>(F, [r₀, θ₀], </a:t>
            </a:r>
            <a:r>
              <a:rPr sz="1800" dirty="0" err="1"/>
              <a:t>tspan</a:t>
            </a:r>
            <a:r>
              <a:rPr sz="1800" dirty="0"/>
              <a:t>) sol = solve(prob, </a:t>
            </a:r>
            <a:r>
              <a:rPr sz="1800" dirty="0" err="1"/>
              <a:t>dtmax</a:t>
            </a:r>
            <a:r>
              <a:rPr sz="1800" dirty="0"/>
              <a:t>=h)</a:t>
            </a:r>
          </a:p>
          <a:p>
            <a:pPr marL="0" lvl="0" indent="0">
              <a:buNone/>
            </a:pPr>
            <a:r>
              <a:rPr sz="1800" dirty="0"/>
              <a:t>#Достаем </a:t>
            </a:r>
            <a:r>
              <a:rPr sz="1800" dirty="0" err="1"/>
              <a:t>значения</a:t>
            </a:r>
            <a:r>
              <a:rPr sz="1800" dirty="0"/>
              <a:t> R = [u[1] for u in </a:t>
            </a:r>
            <a:r>
              <a:rPr sz="1800" dirty="0" err="1"/>
              <a:t>sol.u</a:t>
            </a:r>
            <a:r>
              <a:rPr sz="1800" dirty="0"/>
              <a:t>] Θ = [u[2] for u in </a:t>
            </a:r>
            <a:r>
              <a:rPr sz="1800" dirty="0" err="1"/>
              <a:t>sol.u</a:t>
            </a:r>
            <a:r>
              <a:rPr sz="1800" dirty="0"/>
              <a:t>]</a:t>
            </a:r>
          </a:p>
          <a:p>
            <a:pPr marL="0" lvl="0" indent="0">
              <a:buNone/>
            </a:pPr>
            <a:r>
              <a:rPr sz="1800" dirty="0" err="1"/>
              <a:t>boat_r</a:t>
            </a:r>
            <a:r>
              <a:rPr sz="1800" dirty="0"/>
              <a:t> = Float64[0.0, 100.0] </a:t>
            </a:r>
            <a:r>
              <a:rPr sz="1800" dirty="0" err="1"/>
              <a:t>boat_θ</a:t>
            </a:r>
            <a:r>
              <a:rPr sz="1800" dirty="0"/>
              <a:t> = Float64[7π/4]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Находим пересечение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600" dirty="0" err="1"/>
              <a:t>intersection_r</a:t>
            </a:r>
            <a:r>
              <a:rPr sz="1600" dirty="0"/>
              <a:t> = 0 for (</a:t>
            </a:r>
            <a:r>
              <a:rPr sz="1600" dirty="0" err="1"/>
              <a:t>i,θ</a:t>
            </a:r>
            <a:r>
              <a:rPr sz="1600" dirty="0"/>
              <a:t>) in enumerate(Θ) if (round(θ, digits=2) == round(</a:t>
            </a:r>
            <a:r>
              <a:rPr sz="1600" dirty="0" err="1"/>
              <a:t>boat_θ</a:t>
            </a:r>
            <a:r>
              <a:rPr sz="1600" dirty="0"/>
              <a:t>[1], digits=2)) global </a:t>
            </a:r>
            <a:r>
              <a:rPr sz="1600" dirty="0" err="1"/>
              <a:t>intersection_r</a:t>
            </a:r>
            <a:r>
              <a:rPr sz="1600" dirty="0"/>
              <a:t> = R[</a:t>
            </a:r>
            <a:r>
              <a:rPr sz="1600" dirty="0" err="1"/>
              <a:t>i</a:t>
            </a:r>
            <a:r>
              <a:rPr sz="1600" dirty="0"/>
              <a:t>] break end </a:t>
            </a:r>
            <a:r>
              <a:rPr sz="1600" dirty="0" err="1"/>
              <a:t>end</a:t>
            </a:r>
            <a:endParaRPr sz="1600" dirty="0"/>
          </a:p>
          <a:p>
            <a:pPr marL="0" lvl="0" indent="0">
              <a:buNone/>
            </a:pPr>
            <a:r>
              <a:rPr sz="1600" dirty="0"/>
              <a:t>@show </a:t>
            </a:r>
            <a:r>
              <a:rPr sz="1600" dirty="0" err="1"/>
              <a:t>intersection_r</a:t>
            </a:r>
            <a:endParaRPr sz="1600" dirty="0"/>
          </a:p>
          <a:p>
            <a:pPr marL="0" lvl="0" indent="0">
              <a:buNone/>
            </a:pPr>
            <a:r>
              <a:rPr sz="1600" dirty="0" err="1"/>
              <a:t>plt</a:t>
            </a:r>
            <a:r>
              <a:rPr sz="1600" dirty="0"/>
              <a:t> = plot( </a:t>
            </a:r>
            <a:r>
              <a:rPr sz="1600" dirty="0" err="1"/>
              <a:t>proj</a:t>
            </a:r>
            <a:r>
              <a:rPr sz="1600" dirty="0"/>
              <a:t> = :polar, </a:t>
            </a:r>
            <a:r>
              <a:rPr sz="1600" dirty="0" err="1"/>
              <a:t>aspect_ratio</a:t>
            </a:r>
            <a:r>
              <a:rPr sz="1600" dirty="0"/>
              <a:t>=:equal, dpi=300, title=“</a:t>
            </a:r>
            <a:r>
              <a:rPr sz="1600" dirty="0" err="1"/>
              <a:t>Задача</a:t>
            </a:r>
            <a:r>
              <a:rPr sz="1600" dirty="0"/>
              <a:t> о </a:t>
            </a:r>
            <a:r>
              <a:rPr sz="1600" dirty="0" err="1"/>
              <a:t>погоне</a:t>
            </a:r>
            <a:r>
              <a:rPr sz="1600" dirty="0"/>
              <a:t>”, legend=true)</a:t>
            </a:r>
          </a:p>
          <a:p>
            <a:pPr marL="0" lvl="0" indent="0">
              <a:buNone/>
            </a:pPr>
            <a:r>
              <a:rPr sz="1600" dirty="0"/>
              <a:t>plot!( </a:t>
            </a:r>
            <a:r>
              <a:rPr sz="1600" dirty="0" err="1"/>
              <a:t>plt</a:t>
            </a:r>
            <a:r>
              <a:rPr sz="1600" dirty="0"/>
              <a:t>, Θ, R, label=“</a:t>
            </a:r>
            <a:r>
              <a:rPr sz="1600" dirty="0" err="1"/>
              <a:t>Траектория</a:t>
            </a:r>
            <a:r>
              <a:rPr sz="1600" dirty="0"/>
              <a:t> </a:t>
            </a:r>
            <a:r>
              <a:rPr sz="1600" dirty="0" err="1"/>
              <a:t>катера</a:t>
            </a:r>
            <a:r>
              <a:rPr sz="1600" dirty="0"/>
              <a:t>”, color=:green)</a:t>
            </a:r>
          </a:p>
          <a:p>
            <a:pPr marL="0" lvl="0" indent="0">
              <a:buNone/>
            </a:pPr>
            <a:r>
              <a:rPr sz="1600" dirty="0"/>
              <a:t>plot!( </a:t>
            </a:r>
            <a:r>
              <a:rPr sz="1600" dirty="0" err="1"/>
              <a:t>plt</a:t>
            </a:r>
            <a:r>
              <a:rPr sz="1600" dirty="0"/>
              <a:t>, </a:t>
            </a:r>
            <a:r>
              <a:rPr sz="1600" dirty="0" err="1"/>
              <a:t>boat_θ</a:t>
            </a:r>
            <a:r>
              <a:rPr sz="1600" dirty="0"/>
              <a:t>, </a:t>
            </a:r>
            <a:r>
              <a:rPr sz="1600" dirty="0" err="1"/>
              <a:t>boat_r</a:t>
            </a:r>
            <a:r>
              <a:rPr sz="1600" dirty="0"/>
              <a:t>, label=“</a:t>
            </a:r>
            <a:r>
              <a:rPr sz="1600" dirty="0" err="1"/>
              <a:t>Траектория</a:t>
            </a:r>
            <a:r>
              <a:rPr sz="1600" dirty="0"/>
              <a:t> </a:t>
            </a:r>
            <a:r>
              <a:rPr sz="1600" dirty="0" err="1"/>
              <a:t>лодки</a:t>
            </a:r>
            <a:r>
              <a:rPr sz="1600" dirty="0"/>
              <a:t>”, color=:red)</a:t>
            </a:r>
          </a:p>
          <a:p>
            <a:pPr marL="0" lvl="0" indent="0">
              <a:buNone/>
            </a:pPr>
            <a:r>
              <a:rPr sz="1600" dirty="0"/>
              <a:t>plot!( </a:t>
            </a:r>
            <a:r>
              <a:rPr sz="1600" dirty="0" err="1"/>
              <a:t>plt</a:t>
            </a:r>
            <a:r>
              <a:rPr sz="1600" dirty="0"/>
              <a:t>, </a:t>
            </a:r>
            <a:r>
              <a:rPr sz="1600" dirty="0" err="1"/>
              <a:t>boat_θ</a:t>
            </a:r>
            <a:r>
              <a:rPr sz="1600" dirty="0"/>
              <a:t>, [</a:t>
            </a:r>
            <a:r>
              <a:rPr sz="1600" dirty="0" err="1"/>
              <a:t>intersection_r</a:t>
            </a:r>
            <a:r>
              <a:rPr sz="1600" dirty="0"/>
              <a:t>], </a:t>
            </a:r>
            <a:r>
              <a:rPr sz="1600" dirty="0" err="1"/>
              <a:t>seriestype</a:t>
            </a:r>
            <a:r>
              <a:rPr sz="1600" dirty="0"/>
              <a:t> = :scatter, label=“</a:t>
            </a:r>
            <a:r>
              <a:rPr sz="1600" dirty="0" err="1"/>
              <a:t>Точка</a:t>
            </a:r>
            <a:r>
              <a:rPr sz="1600" dirty="0"/>
              <a:t> </a:t>
            </a:r>
            <a:r>
              <a:rPr sz="1600" dirty="0" err="1"/>
              <a:t>пересечения</a:t>
            </a:r>
            <a:r>
              <a:rPr sz="1600" dirty="0"/>
              <a:t>”, color=:blue)</a:t>
            </a:r>
          </a:p>
          <a:p>
            <a:pPr marL="0" lvl="0" indent="0">
              <a:buNone/>
            </a:pPr>
            <a:r>
              <a:rPr sz="1600" dirty="0" err="1"/>
              <a:t>savefig</a:t>
            </a:r>
            <a:r>
              <a:rPr sz="1600" dirty="0"/>
              <a:t>(</a:t>
            </a:r>
            <a:r>
              <a:rPr sz="1600" dirty="0" err="1"/>
              <a:t>plt</a:t>
            </a:r>
            <a:r>
              <a:rPr sz="1600" dirty="0"/>
              <a:t>, “lab02_1.png”)</a:t>
            </a:r>
          </a:p>
          <a:p>
            <a:pPr marL="0" lvl="0" indent="0">
              <a:buNone/>
            </a:pPr>
            <a:r>
              <a:rPr sz="1600" dirty="0"/>
              <a:t>r₀ = 18.1/3.7 θ₀ = π</a:t>
            </a:r>
          </a:p>
          <a:p>
            <a:pPr marL="0" lvl="0" indent="0">
              <a:buNone/>
            </a:pPr>
            <a:r>
              <a:rPr sz="1600" dirty="0"/>
              <a:t>prob = </a:t>
            </a:r>
            <a:r>
              <a:rPr sz="1600" dirty="0" err="1"/>
              <a:t>ODEProblem</a:t>
            </a:r>
            <a:r>
              <a:rPr sz="1600" dirty="0"/>
              <a:t>(F, [r₀, θ₀], </a:t>
            </a:r>
            <a:r>
              <a:rPr sz="1600" dirty="0" err="1"/>
              <a:t>tspan</a:t>
            </a:r>
            <a:r>
              <a:rPr sz="1600" dirty="0"/>
              <a:t>) sol = solve(prob, </a:t>
            </a:r>
            <a:r>
              <a:rPr sz="1600" dirty="0" err="1"/>
              <a:t>dtmax</a:t>
            </a:r>
            <a:r>
              <a:rPr sz="1600" dirty="0"/>
              <a:t>=h)</a:t>
            </a:r>
          </a:p>
          <a:p>
            <a:pPr marL="0" lvl="0" indent="0">
              <a:buNone/>
            </a:pPr>
            <a:r>
              <a:rPr sz="1600" dirty="0"/>
              <a:t>#Достаем </a:t>
            </a:r>
            <a:r>
              <a:rPr sz="1600" dirty="0" err="1"/>
              <a:t>значения</a:t>
            </a:r>
            <a:r>
              <a:rPr sz="1600" dirty="0"/>
              <a:t> R = [u[1] for u in </a:t>
            </a:r>
            <a:r>
              <a:rPr sz="1600" dirty="0" err="1"/>
              <a:t>sol.u</a:t>
            </a:r>
            <a:r>
              <a:rPr sz="1600" dirty="0"/>
              <a:t>] Θ = [u[2] for u in </a:t>
            </a:r>
            <a:r>
              <a:rPr sz="1600" dirty="0" err="1"/>
              <a:t>sol.u</a:t>
            </a:r>
            <a:r>
              <a:rPr sz="1600" dirty="0"/>
              <a:t>]</a:t>
            </a:r>
          </a:p>
          <a:p>
            <a:pPr marL="0" lvl="0" indent="0">
              <a:buNone/>
            </a:pPr>
            <a:r>
              <a:rPr sz="1600" dirty="0" err="1"/>
              <a:t>boat_r</a:t>
            </a:r>
            <a:r>
              <a:rPr sz="1600" dirty="0"/>
              <a:t> = Float64[0.0, 100.0]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885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Лабораторная работа 2</vt:lpstr>
      <vt:lpstr>Цель работы</vt:lpstr>
      <vt:lpstr>Задание</vt:lpstr>
      <vt:lpstr>Выполнение лабораторной работы</vt:lpstr>
      <vt:lpstr>PowerPoint Presentation</vt:lpstr>
      <vt:lpstr>PowerPoint Presentation</vt:lpstr>
      <vt:lpstr>PowerPoint Presentation</vt:lpstr>
      <vt:lpstr>Код</vt:lpstr>
      <vt:lpstr>Находим пересечение</vt:lpstr>
      <vt:lpstr>Находим пересечение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</dc:title>
  <dc:creator>Фаик Карим</dc:creator>
  <cp:keywords/>
  <cp:lastModifiedBy>Фаик Карим Яссерович</cp:lastModifiedBy>
  <cp:revision>1</cp:revision>
  <dcterms:created xsi:type="dcterms:W3CDTF">2024-02-16T17:18:19Z</dcterms:created>
  <dcterms:modified xsi:type="dcterms:W3CDTF">2024-02-16T17:21:02Z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Задача о погоне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