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Задача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погоне</a:t>
            </a:r>
            <a:br/>
            <a:br/>
            <a:r>
              <a:rPr/>
              <a:t>Фаик</a:t>
            </a:r>
            <a:r>
              <a:rPr/>
              <a:t> </a:t>
            </a:r>
            <a:r>
              <a:rPr/>
              <a:t>Карим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Находим</a:t>
            </a:r>
            <a:r>
              <a:rPr/>
              <a:t> </a:t>
            </a:r>
            <a:r>
              <a:rPr/>
              <a:t>пересечение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(i,θ) in enumerate(Θ) if (round(θ, digits=2) == round(boat_θ[1], digits=2)) global intersection_r = R[i] break end end</a:t>
            </a:r>
          </a:p>
          <a:p>
            <a:pPr lvl="0" marL="0" indent="0">
              <a:buNone/>
            </a:pPr>
            <a:r>
              <a:rPr/>
              <a:t>@show intersection_r</a:t>
            </a:r>
          </a:p>
          <a:p>
            <a:pPr lvl="0" marL="0" indent="0">
              <a:buNone/>
            </a:pPr>
            <a:r>
              <a:rPr/>
              <a:t>plt2 = plot( proj = :polar, aspect_ratio=:equal, dpi=300, title=“Задача о погоне”, legend=true)</a:t>
            </a:r>
          </a:p>
          <a:p>
            <a:pPr lvl="0" marL="0" indent="0">
              <a:buNone/>
            </a:pPr>
            <a:r>
              <a:rPr/>
              <a:t>plot!( plt2, Θ, R, label=“Траектория катера”, color=:green)</a:t>
            </a:r>
          </a:p>
          <a:p>
            <a:pPr lvl="0" marL="0" indent="0">
              <a:buNone/>
            </a:pPr>
            <a:r>
              <a:rPr/>
              <a:t>plot!( plt2, boat_θ, boat_r, label=“Траектория лодки”, color=:red)</a:t>
            </a:r>
          </a:p>
          <a:p>
            <a:pPr lvl="0" marL="0" indent="0">
              <a:buNone/>
            </a:pPr>
            <a:r>
              <a:rPr/>
              <a:t>plot!( plt2, boat_θ, [intersection_r], seriestype = :scatter, label=“Точка пересечения”, color=:blue)</a:t>
            </a:r>
          </a:p>
          <a:p>
            <a:pPr lvl="0" marL="0" indent="0">
              <a:buNone/>
            </a:pPr>
            <a:r>
              <a:rPr/>
              <a:t>savefig(plt2, “lab02_2.png”)</a:t>
            </a:r>
          </a:p>
          <a:p>
            <a:pPr lvl="1">
              <a:buAutoNum startAt="6" type="arabicPeriod"/>
            </a:pPr>
            <a:r>
              <a:rPr/>
              <a:t>Далее получим следующие траектории движения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lab02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Траектория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lab02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Траектория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 мере выполнения данной работы я научился работать с языком Julia посредством решения задачи о погоне на примере лодки с браконьерами и береговой охраны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Решить задачу о погоне, на примере лодками с браконьером и береговой охраной.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Провести аналогичные рассуждения и вывод дифференциальных уравнений, если скорость катера больше скорости лодки в n раз (значение n задайте самостоятельно)</a:t>
            </a:r>
          </a:p>
          <a:p>
            <a:pPr lvl="1">
              <a:buAutoNum type="arabicPeriod"/>
            </a:pPr>
            <a:r>
              <a:rPr/>
              <a:t>Построить траекторию движения катера и лодки для двух случаев. (Задайте самостоятельно начальные значения)</a:t>
            </a:r>
          </a:p>
          <a:p>
            <a:pPr lvl="1">
              <a:buAutoNum type="arabicPeriod"/>
            </a:pPr>
            <a:r>
              <a:rPr/>
              <a:t>Определить по графику точку пересечения катера и лодки.</a:t>
            </a:r>
            <a:br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Зададим начальные условия (вариант 62)</a:t>
                </a:r>
              </a:p>
              <a:p>
                <a:pPr lvl="1">
                  <a:buAutoNum type="arabicPeriod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k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14.4</m:t>
                      </m:r>
                      <m:r>
                        <m:rPr>
                          <m:sty m:val="p"/>
                        </m:rPr>
                        <m:t>;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4.7</m:t>
                      </m:r>
                      <m:r>
                        <m:rPr>
                          <m:sty m:val="p"/>
                        </m:rPr>
                        <m:t>;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;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L</m:t>
                          </m:r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;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K</m:t>
                          </m:r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18.1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Будем вести отсчет в полярных координатах. Полюс у нас это место обнаружения браконьеров.</a:t>
                </a:r>
              </a:p>
              <a:p>
                <a:pPr lvl="1">
                  <a:buAutoNum type="arabicPeriod"/>
                </a:pPr>
                <a:r>
                  <a:rPr/>
                  <a:t>Чтобы найти расстояние x(расстояние после которого катер начнет двигаться вокруг полюса), необходимо составить простое уравнение. Пусть через время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катер и лодка окажутся на одном расстоянии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от полюса. За это время лодка пройдет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а катер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x</m:t>
                    </m:r>
                  </m:oMath>
                </a14:m>
                <a:r>
                  <a:rPr/>
                  <a:t> (или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</m:oMath>
                </a14:m>
                <a:r>
                  <a:rPr/>
                  <a:t>, в зависимости от начального положения катера относительно полюса). Время, за которое они пройдут это расстояние, вычисляется как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/</m:t>
                    </m:r>
                    <m:r>
                      <m:t>v</m:t>
                    </m:r>
                  </m:oMath>
                </a14:m>
                <a:r>
                  <a:rPr/>
                  <a:t> или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x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/</m:t>
                    </m:r>
                    <m:r>
                      <m:t>4.7</m:t>
                    </m:r>
                    <m:r>
                      <m:t>v</m:t>
                    </m:r>
                  </m:oMath>
                </a14:m>
                <a:r>
                  <a:rPr/>
                  <a:t> (во втором случае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/</m:t>
                    </m:r>
                    <m:r>
                      <m:t>4.7</m:t>
                    </m:r>
                    <m:r>
                      <m:t>v</m:t>
                    </m:r>
                  </m:oMath>
                </a14:m>
                <a:r>
                  <a:rPr/>
                  <a:t>). Так как время одно и то же, то эти величины одинаковы. Составим уравнения и найдем растояние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(@fig:001)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Нахождение</a:t>
            </a:r>
            <a:r>
              <a:rPr/>
              <a:t> </a:t>
            </a:r>
            <a:r>
              <a:rPr/>
              <a:t>первого</a:t>
            </a:r>
            <a:r>
              <a:rPr/>
              <a:t> </a:t>
            </a:r>
            <a:r>
              <a:rPr/>
              <a:t>решения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600200"/>
            <a:ext cx="236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Нахождение</a:t>
            </a:r>
            <a:r>
              <a:rPr/>
              <a:t> </a:t>
            </a:r>
            <a:r>
              <a:rPr/>
              <a:t>второго</a:t>
            </a:r>
            <a:r>
              <a:rPr/>
              <a:t> </a:t>
            </a:r>
            <a:r>
              <a:rPr/>
              <a:t>решения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startAt="4" type="arabicPeriod"/>
                </a:pPr>
                <a:r>
                  <a:rPr/>
                  <a:t>После того, как катер береговой охраны окажется на одном расстоянии от полюса, что и лодка, он должен сменить прямолинейную траекторию и начать двигаться вокруг полюса удаляясь от него со скоростью лодки v. Для этого скорость катера раскладываем на радиальную [@rad:math] и тангенциальную [@tan:math] скорости</a:t>
                </a:r>
              </a:p>
              <a:p>
                <a:pPr lvl="1">
                  <a:buAutoNum startAt="4" type="arabicPeriod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d</m:t>
                          </m:r>
                          <m: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d</m:t>
                          </m:r>
                          <m:r>
                            <m:t>t</m:t>
                          </m:r>
                        </m:den>
                      </m:f>
                    </m:oMath>
                  </m:oMathPara>
                </a14:m>
              </a:p>
              <a:p>
                <a:pPr lvl="1">
                  <a:buAutoNum startAt="4" type="arabicPeriod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τ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r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d</m:t>
                          </m:r>
                          <m:r>
                            <m:t>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v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19.25</m:t>
                          </m:r>
                        </m:e>
                      </m:rad>
                    </m:oMath>
                  </m:oMathPara>
                </a14:m>
              </a:p>
              <a:p>
                <a:pPr lvl="1">
                  <a:buAutoNum startAt="4" type="arabicPeriod"/>
                </a:pPr>
                <a:r>
                  <a:rPr/>
                  <a:t>Давайте просчитаем траекторию движения браконьеров и движения лодки охраны и найдем точки пересечения при помощи следующего кода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```julia</a:t>
            </a:r>
          </a:p>
          <a:p>
            <a:pPr lvl="0" marL="0" indent="0">
              <a:buNone/>
            </a:pPr>
            <a:r>
              <a:rPr/>
              <a:t>using Plots using DifferentialEquations</a:t>
            </a:r>
          </a:p>
          <a:p>
            <a:pPr lvl="0" marL="0" indent="0">
              <a:buNone/>
            </a:pPr>
            <a:r>
              <a:rPr/>
              <a:t>function F(du,u,p,t) r, θ = u du[1] = 2 du[2] = sqrt(19.25) / u[1] end</a:t>
            </a:r>
          </a:p>
          <a:p>
            <a:pPr lvl="0" marL="0" indent="0">
              <a:buNone/>
            </a:pPr>
            <a:r>
              <a:rPr/>
              <a:t>r₀ = 14.4/5.7 h = 0.1 θ₀ = 0.0 tspan = (0, 100) prob = ODEProblem(F, [r₀, θ₀], tspan) sol = solve(prob, dtmax=h)</a:t>
            </a:r>
          </a:p>
          <a:p>
            <a:pPr lvl="0" marL="0" indent="0">
              <a:buNone/>
            </a:pPr>
            <a:r>
              <a:rPr/>
              <a:t>#Достаем значения R = [u[1] for u in sol.u] Θ = [u[2] for u in sol.u]</a:t>
            </a:r>
          </a:p>
          <a:p>
            <a:pPr lvl="0" marL="0" indent="0">
              <a:buNone/>
            </a:pPr>
            <a:r>
              <a:rPr/>
              <a:t>boat_r = Float64[0.0, 100.0] boat_θ = Float64[7π/4]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Находим</a:t>
            </a:r>
            <a:r>
              <a:rPr/>
              <a:t> </a:t>
            </a:r>
            <a:r>
              <a:rPr/>
              <a:t>пересечение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intersection_r = 0 for (i,θ) in enumerate(Θ) if (round(θ, digits=2) == round(boat_θ[1], digits=2)) global intersection_r = R[i] break end end</a:t>
            </a:r>
          </a:p>
          <a:p>
            <a:pPr lvl="0" marL="0" indent="0">
              <a:buNone/>
            </a:pPr>
            <a:r>
              <a:rPr/>
              <a:t>@show intersection_r</a:t>
            </a:r>
          </a:p>
          <a:p>
            <a:pPr lvl="0" marL="0" indent="0">
              <a:buNone/>
            </a:pPr>
            <a:r>
              <a:rPr/>
              <a:t>plt = plot( proj = :polar, aspect_ratio=:equal, dpi=300, title=“Задача о погоне”, legend=true)</a:t>
            </a:r>
          </a:p>
          <a:p>
            <a:pPr lvl="0" marL="0" indent="0">
              <a:buNone/>
            </a:pPr>
            <a:r>
              <a:rPr/>
              <a:t>plot!( plt, Θ, R, label=“Траектория катера”, color=:green)</a:t>
            </a:r>
          </a:p>
          <a:p>
            <a:pPr lvl="0" marL="0" indent="0">
              <a:buNone/>
            </a:pPr>
            <a:r>
              <a:rPr/>
              <a:t>plot!( plt, boat_θ, boat_r, label=“Траектория лодки”, color=:red)</a:t>
            </a:r>
          </a:p>
          <a:p>
            <a:pPr lvl="0" marL="0" indent="0">
              <a:buNone/>
            </a:pPr>
            <a:r>
              <a:rPr/>
              <a:t>plot!( plt, boat_θ, [intersection_r], seriestype = :scatter, label=“Точка пересечения”, color=:blue)</a:t>
            </a:r>
          </a:p>
          <a:p>
            <a:pPr lvl="0" marL="0" indent="0">
              <a:buNone/>
            </a:pPr>
            <a:r>
              <a:rPr/>
              <a:t>savefig(plt, “lab02_1.png”)</a:t>
            </a:r>
          </a:p>
          <a:p>
            <a:pPr lvl="0" marL="0" indent="0">
              <a:buNone/>
            </a:pPr>
            <a:r>
              <a:rPr/>
              <a:t>r₀ = 18.1/3.7 θ₀ = π</a:t>
            </a:r>
          </a:p>
          <a:p>
            <a:pPr lvl="0" marL="0" indent="0">
              <a:buNone/>
            </a:pPr>
            <a:r>
              <a:rPr/>
              <a:t>prob = ODEProblem(F, [r₀, θ₀], tspan) sol = solve(prob, dtmax=h)</a:t>
            </a:r>
          </a:p>
          <a:p>
            <a:pPr lvl="0" marL="0" indent="0">
              <a:buNone/>
            </a:pPr>
            <a:r>
              <a:rPr/>
              <a:t>#Достаем значения R = [u[1] for u in sol.u] Θ = [u[2] for u in sol.u]</a:t>
            </a:r>
          </a:p>
          <a:p>
            <a:pPr lvl="0" marL="0" indent="0">
              <a:buNone/>
            </a:pPr>
            <a:r>
              <a:rPr/>
              <a:t>boat_r = Float64[0.0, 100.0]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</dc:title>
  <dc:creator>Фаик Карим</dc:creator>
  <cp:keywords/>
  <dcterms:created xsi:type="dcterms:W3CDTF">2024-02-16T17:00:39Z</dcterms:created>
  <dcterms:modified xsi:type="dcterms:W3CDTF">2024-02-16T17:00:39Z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lualatex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Задача о погоне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