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Добавить с сайту все остальные элементы.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25 June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Добавить с сайту все остальные элементы.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Cделать записи для персональных проектов.</a:t>
            </a:r>
          </a:p>
          <a:p>
            <a:pPr lvl="0" indent="-342900" marL="342900">
              <a:buAutoNum type="arabicPeriod"/>
            </a:pPr>
            <a:r>
              <a:rPr/>
              <a:t>Сделать пост по прошедшей неделе.</a:t>
            </a:r>
          </a:p>
          <a:p>
            <a:pPr lvl="0" indent="-342900" marL="342900">
              <a:buAutoNum type="arabicPeriod"/>
            </a:pPr>
            <a:r>
              <a:rPr/>
              <a:t>Добавить пост на тему по выбору. -Языки научного программирования.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Успешно Добавил К сайту все остальные элементы.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Добавить с сайту все остальные элементы.</dc:title>
  <dc:creator/>
  <cp:keywords/>
  <dcterms:created xsi:type="dcterms:W3CDTF">2022-06-26T16:38:22Z</dcterms:created>
  <dcterms:modified xsi:type="dcterms:W3CDTF">2022-06-26T16:38:22Z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