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42" d="100"/>
          <a:sy n="142" d="100"/>
        </p:scale>
        <p:origin x="714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Ветвления и циклы ОС UNIX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2022, 25 June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Изучить основы программирования в оболочке ОС UNIX. Научится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Ход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buAutoNum type="arabicPeriod"/>
            </a:pPr>
            <a:r>
              <a:rPr sz="1400" dirty="0" err="1"/>
              <a:t>Используя</a:t>
            </a:r>
            <a:r>
              <a:rPr sz="1400" dirty="0"/>
              <a:t> </a:t>
            </a:r>
            <a:r>
              <a:rPr sz="1400" dirty="0" err="1"/>
              <a:t>команды</a:t>
            </a:r>
            <a:r>
              <a:rPr sz="1400" dirty="0"/>
              <a:t> </a:t>
            </a:r>
            <a:r>
              <a:rPr sz="1400" dirty="0" err="1"/>
              <a:t>getopts</a:t>
            </a:r>
            <a:r>
              <a:rPr sz="1400" dirty="0"/>
              <a:t> grep, </a:t>
            </a:r>
            <a:r>
              <a:rPr sz="1400" dirty="0" err="1"/>
              <a:t>написать</a:t>
            </a:r>
            <a:r>
              <a:rPr sz="1400" dirty="0"/>
              <a:t> </a:t>
            </a:r>
            <a:r>
              <a:rPr sz="1400" dirty="0" err="1"/>
              <a:t>командный</a:t>
            </a:r>
            <a:r>
              <a:rPr sz="1400" dirty="0"/>
              <a:t> </a:t>
            </a:r>
            <a:r>
              <a:rPr sz="1400" dirty="0" err="1"/>
              <a:t>файл</a:t>
            </a:r>
            <a:r>
              <a:rPr sz="1400" dirty="0"/>
              <a:t>, </a:t>
            </a:r>
            <a:r>
              <a:rPr sz="1400" dirty="0" err="1"/>
              <a:t>который</a:t>
            </a:r>
            <a:r>
              <a:rPr sz="1400" dirty="0"/>
              <a:t> </a:t>
            </a:r>
            <a:r>
              <a:rPr sz="1400" dirty="0" err="1"/>
              <a:t>анализирует</a:t>
            </a:r>
            <a:r>
              <a:rPr sz="1400" dirty="0"/>
              <a:t> </a:t>
            </a:r>
            <a:r>
              <a:rPr sz="1400" dirty="0" err="1"/>
              <a:t>командную</a:t>
            </a:r>
            <a:r>
              <a:rPr sz="1400" dirty="0"/>
              <a:t> </a:t>
            </a:r>
            <a:r>
              <a:rPr sz="1400" dirty="0" err="1"/>
              <a:t>строку</a:t>
            </a:r>
            <a:r>
              <a:rPr sz="1400" dirty="0"/>
              <a:t> с </a:t>
            </a:r>
            <a:r>
              <a:rPr sz="1400" dirty="0" err="1"/>
              <a:t>ключами</a:t>
            </a:r>
            <a:r>
              <a:rPr sz="1400" dirty="0"/>
              <a:t>: – -</a:t>
            </a:r>
            <a:r>
              <a:rPr sz="1400" dirty="0" err="1"/>
              <a:t>iinputfile</a:t>
            </a:r>
            <a:r>
              <a:rPr sz="1400" dirty="0"/>
              <a:t> — </a:t>
            </a:r>
            <a:r>
              <a:rPr sz="1400" dirty="0" err="1"/>
              <a:t>прочитать</a:t>
            </a:r>
            <a:r>
              <a:rPr sz="1400" dirty="0"/>
              <a:t> </a:t>
            </a:r>
            <a:r>
              <a:rPr sz="1400" dirty="0" err="1"/>
              <a:t>данные</a:t>
            </a:r>
            <a:r>
              <a:rPr sz="1400" dirty="0"/>
              <a:t> </a:t>
            </a:r>
            <a:r>
              <a:rPr sz="1400" dirty="0" err="1"/>
              <a:t>из</a:t>
            </a:r>
            <a:r>
              <a:rPr sz="1400" dirty="0"/>
              <a:t> </a:t>
            </a:r>
            <a:r>
              <a:rPr sz="1400" dirty="0" err="1"/>
              <a:t>указанного</a:t>
            </a:r>
            <a:r>
              <a:rPr sz="1400" dirty="0"/>
              <a:t> </a:t>
            </a:r>
            <a:r>
              <a:rPr sz="1400" dirty="0" err="1"/>
              <a:t>файла</a:t>
            </a:r>
            <a:r>
              <a:rPr sz="1400" dirty="0"/>
              <a:t>; – -</a:t>
            </a:r>
            <a:r>
              <a:rPr sz="1400" dirty="0" err="1"/>
              <a:t>ooutputfile</a:t>
            </a:r>
            <a:r>
              <a:rPr sz="1400" dirty="0"/>
              <a:t> — </a:t>
            </a:r>
            <a:r>
              <a:rPr sz="1400" dirty="0" err="1"/>
              <a:t>вывести</a:t>
            </a:r>
            <a:r>
              <a:rPr sz="1400" dirty="0"/>
              <a:t> </a:t>
            </a:r>
            <a:r>
              <a:rPr sz="1400" dirty="0" err="1"/>
              <a:t>данные</a:t>
            </a:r>
            <a:r>
              <a:rPr sz="1400" dirty="0"/>
              <a:t> в </a:t>
            </a:r>
            <a:r>
              <a:rPr sz="1400" dirty="0" err="1"/>
              <a:t>указанный</a:t>
            </a:r>
            <a:r>
              <a:rPr sz="1400" dirty="0"/>
              <a:t> </a:t>
            </a:r>
            <a:r>
              <a:rPr sz="1400" dirty="0" err="1"/>
              <a:t>файл</a:t>
            </a:r>
            <a:r>
              <a:rPr sz="1400" dirty="0"/>
              <a:t>; – -</a:t>
            </a:r>
            <a:r>
              <a:rPr sz="1400" dirty="0" err="1"/>
              <a:t>pшаблон</a:t>
            </a:r>
            <a:r>
              <a:rPr sz="1400" dirty="0"/>
              <a:t> — </a:t>
            </a:r>
            <a:r>
              <a:rPr sz="1400" dirty="0" err="1"/>
              <a:t>указать</a:t>
            </a:r>
            <a:r>
              <a:rPr sz="1400" dirty="0"/>
              <a:t> </a:t>
            </a:r>
            <a:r>
              <a:rPr sz="1400" dirty="0" err="1"/>
              <a:t>шаблон</a:t>
            </a:r>
            <a:r>
              <a:rPr sz="1400" dirty="0"/>
              <a:t> </a:t>
            </a:r>
            <a:r>
              <a:rPr sz="1400" dirty="0" err="1"/>
              <a:t>для</a:t>
            </a:r>
            <a:r>
              <a:rPr sz="1400" dirty="0"/>
              <a:t> </a:t>
            </a:r>
            <a:r>
              <a:rPr sz="1400" dirty="0" err="1"/>
              <a:t>поиска</a:t>
            </a:r>
            <a:r>
              <a:rPr sz="1400" dirty="0"/>
              <a:t>; – -C — </a:t>
            </a:r>
            <a:r>
              <a:rPr sz="1400" dirty="0" err="1"/>
              <a:t>различать</a:t>
            </a:r>
            <a:r>
              <a:rPr sz="1400" dirty="0"/>
              <a:t> </a:t>
            </a:r>
            <a:r>
              <a:rPr sz="1400" dirty="0" err="1"/>
              <a:t>большие</a:t>
            </a:r>
            <a:r>
              <a:rPr sz="1400" dirty="0"/>
              <a:t> и </a:t>
            </a:r>
            <a:r>
              <a:rPr sz="1400" dirty="0" err="1"/>
              <a:t>малые</a:t>
            </a:r>
            <a:r>
              <a:rPr sz="1400" dirty="0"/>
              <a:t> </a:t>
            </a:r>
            <a:r>
              <a:rPr sz="1400" dirty="0" err="1"/>
              <a:t>буквы</a:t>
            </a:r>
            <a:r>
              <a:rPr sz="1400" dirty="0"/>
              <a:t>; – -n — </a:t>
            </a:r>
            <a:r>
              <a:rPr sz="1400" dirty="0" err="1"/>
              <a:t>выдавать</a:t>
            </a:r>
            <a:r>
              <a:rPr sz="1400" dirty="0"/>
              <a:t> </a:t>
            </a:r>
            <a:r>
              <a:rPr sz="1400" dirty="0" err="1"/>
              <a:t>номера</a:t>
            </a:r>
            <a:r>
              <a:rPr sz="1400" dirty="0"/>
              <a:t> </a:t>
            </a:r>
            <a:r>
              <a:rPr sz="1400" dirty="0" err="1"/>
              <a:t>строк</a:t>
            </a:r>
            <a:r>
              <a:rPr sz="1400" dirty="0"/>
              <a:t>. а </a:t>
            </a:r>
            <a:r>
              <a:rPr sz="1400" dirty="0" err="1"/>
              <a:t>затем</a:t>
            </a:r>
            <a:r>
              <a:rPr sz="1400" dirty="0"/>
              <a:t> </a:t>
            </a:r>
            <a:r>
              <a:rPr sz="1400" dirty="0" err="1"/>
              <a:t>ищет</a:t>
            </a:r>
            <a:r>
              <a:rPr sz="1400" dirty="0"/>
              <a:t> в </a:t>
            </a:r>
            <a:r>
              <a:rPr sz="1400" dirty="0" err="1"/>
              <a:t>указанном</a:t>
            </a:r>
            <a:r>
              <a:rPr sz="1400" dirty="0"/>
              <a:t> </a:t>
            </a:r>
            <a:r>
              <a:rPr sz="1400" dirty="0" err="1"/>
              <a:t>файле</a:t>
            </a:r>
            <a:r>
              <a:rPr sz="1400" dirty="0"/>
              <a:t> </a:t>
            </a:r>
            <a:r>
              <a:rPr sz="1400" dirty="0" err="1"/>
              <a:t>нужные</a:t>
            </a:r>
            <a:r>
              <a:rPr sz="1400" dirty="0"/>
              <a:t> </a:t>
            </a:r>
            <a:r>
              <a:rPr sz="1400" dirty="0" err="1"/>
              <a:t>строки</a:t>
            </a:r>
            <a:r>
              <a:rPr sz="1400" dirty="0"/>
              <a:t>, </a:t>
            </a:r>
            <a:r>
              <a:rPr sz="1400" dirty="0" err="1"/>
              <a:t>определяемые</a:t>
            </a:r>
            <a:r>
              <a:rPr sz="1400" dirty="0"/>
              <a:t> </a:t>
            </a:r>
            <a:r>
              <a:rPr sz="1400" dirty="0" err="1"/>
              <a:t>ключом</a:t>
            </a:r>
            <a:r>
              <a:rPr sz="1400" dirty="0"/>
              <a:t> -p.</a:t>
            </a:r>
          </a:p>
          <a:p>
            <a:pPr marL="342900" lvl="0" indent="-342900">
              <a:buAutoNum type="arabicPeriod"/>
            </a:pPr>
            <a:r>
              <a:rPr sz="1400" dirty="0" err="1"/>
              <a:t>Написать</a:t>
            </a:r>
            <a:r>
              <a:rPr sz="1400" dirty="0"/>
              <a:t> </a:t>
            </a:r>
            <a:r>
              <a:rPr sz="1400" dirty="0" err="1"/>
              <a:t>на</a:t>
            </a:r>
            <a:r>
              <a:rPr sz="1400" dirty="0"/>
              <a:t> </a:t>
            </a:r>
            <a:r>
              <a:rPr sz="1400" dirty="0" err="1"/>
              <a:t>языке</a:t>
            </a:r>
            <a:r>
              <a:rPr sz="1400" dirty="0"/>
              <a:t> </a:t>
            </a:r>
            <a:r>
              <a:rPr sz="1400" dirty="0" err="1"/>
              <a:t>Си</a:t>
            </a:r>
            <a:r>
              <a:rPr sz="1400" dirty="0"/>
              <a:t> </a:t>
            </a:r>
            <a:r>
              <a:rPr sz="1400" dirty="0" err="1"/>
              <a:t>программу</a:t>
            </a:r>
            <a:r>
              <a:rPr sz="1400" dirty="0"/>
              <a:t>, </a:t>
            </a:r>
            <a:r>
              <a:rPr sz="1400" dirty="0" err="1"/>
              <a:t>которая</a:t>
            </a:r>
            <a:r>
              <a:rPr sz="1400" dirty="0"/>
              <a:t> </a:t>
            </a:r>
            <a:r>
              <a:rPr sz="1400" dirty="0" err="1"/>
              <a:t>вводит</a:t>
            </a:r>
            <a:r>
              <a:rPr sz="1400" dirty="0"/>
              <a:t> </a:t>
            </a:r>
            <a:r>
              <a:rPr sz="1400" dirty="0" err="1"/>
              <a:t>число</a:t>
            </a:r>
            <a:r>
              <a:rPr sz="1400" dirty="0"/>
              <a:t> и </a:t>
            </a:r>
            <a:r>
              <a:rPr sz="1400" dirty="0" err="1"/>
              <a:t>определяет</a:t>
            </a:r>
            <a:r>
              <a:rPr sz="1400" dirty="0"/>
              <a:t>, </a:t>
            </a:r>
            <a:r>
              <a:rPr sz="1400" dirty="0" err="1"/>
              <a:t>является</a:t>
            </a:r>
            <a:r>
              <a:rPr sz="1400" dirty="0"/>
              <a:t> </a:t>
            </a:r>
            <a:r>
              <a:rPr sz="1400" dirty="0" err="1"/>
              <a:t>ли</a:t>
            </a:r>
            <a:r>
              <a:rPr sz="1400" dirty="0"/>
              <a:t> </a:t>
            </a:r>
            <a:r>
              <a:rPr sz="1400" dirty="0" err="1"/>
              <a:t>оно</a:t>
            </a:r>
            <a:r>
              <a:rPr sz="1400" dirty="0"/>
              <a:t> </a:t>
            </a:r>
            <a:r>
              <a:rPr sz="1400" dirty="0" err="1"/>
              <a:t>больше</a:t>
            </a:r>
            <a:r>
              <a:rPr sz="1400" dirty="0"/>
              <a:t> </a:t>
            </a:r>
            <a:r>
              <a:rPr sz="1400" dirty="0" err="1"/>
              <a:t>нуля</a:t>
            </a:r>
            <a:r>
              <a:rPr sz="1400" dirty="0"/>
              <a:t>, </a:t>
            </a:r>
            <a:r>
              <a:rPr sz="1400" dirty="0" err="1"/>
              <a:t>меньше</a:t>
            </a:r>
            <a:r>
              <a:rPr sz="1400" dirty="0"/>
              <a:t> </a:t>
            </a:r>
            <a:r>
              <a:rPr sz="1400" dirty="0" err="1"/>
              <a:t>нуля</a:t>
            </a:r>
            <a:r>
              <a:rPr sz="1400" dirty="0"/>
              <a:t> </a:t>
            </a:r>
            <a:r>
              <a:rPr sz="1400" dirty="0" err="1"/>
              <a:t>или</a:t>
            </a:r>
            <a:r>
              <a:rPr sz="1400" dirty="0"/>
              <a:t> </a:t>
            </a:r>
            <a:r>
              <a:rPr sz="1400" dirty="0" err="1"/>
              <a:t>равно</a:t>
            </a:r>
            <a:r>
              <a:rPr sz="1400" dirty="0"/>
              <a:t> </a:t>
            </a:r>
            <a:r>
              <a:rPr sz="1400" dirty="0" err="1"/>
              <a:t>нулю</a:t>
            </a:r>
            <a:r>
              <a:rPr sz="1400" dirty="0"/>
              <a:t>. </a:t>
            </a:r>
            <a:r>
              <a:rPr sz="1400" dirty="0" err="1"/>
              <a:t>Затем</a:t>
            </a:r>
            <a:r>
              <a:rPr sz="1400" dirty="0"/>
              <a:t> </a:t>
            </a:r>
            <a:r>
              <a:rPr sz="1400" dirty="0" err="1"/>
              <a:t>программа</a:t>
            </a:r>
            <a:r>
              <a:rPr sz="1400" dirty="0"/>
              <a:t> </a:t>
            </a:r>
            <a:r>
              <a:rPr sz="1400" dirty="0" err="1"/>
              <a:t>завершается</a:t>
            </a:r>
            <a:r>
              <a:rPr sz="1400" dirty="0"/>
              <a:t> с </a:t>
            </a:r>
            <a:r>
              <a:rPr sz="1400" dirty="0" err="1"/>
              <a:t>помощью</a:t>
            </a:r>
            <a:r>
              <a:rPr sz="1400" dirty="0"/>
              <a:t> </a:t>
            </a:r>
            <a:r>
              <a:rPr sz="1400" dirty="0" err="1"/>
              <a:t>функции</a:t>
            </a:r>
            <a:r>
              <a:rPr sz="1400" dirty="0"/>
              <a:t> exit(n), </a:t>
            </a:r>
            <a:r>
              <a:rPr sz="1400" dirty="0" err="1"/>
              <a:t>передавая</a:t>
            </a:r>
            <a:r>
              <a:rPr sz="1400" dirty="0"/>
              <a:t> </a:t>
            </a:r>
            <a:r>
              <a:rPr sz="1400" dirty="0" err="1"/>
              <a:t>информацию</a:t>
            </a:r>
            <a:r>
              <a:rPr sz="1400" dirty="0"/>
              <a:t> в о </a:t>
            </a:r>
            <a:r>
              <a:rPr sz="1400" dirty="0" err="1"/>
              <a:t>коде</a:t>
            </a:r>
            <a:r>
              <a:rPr sz="1400" dirty="0"/>
              <a:t> </a:t>
            </a:r>
            <a:r>
              <a:rPr sz="1400" dirty="0" err="1"/>
              <a:t>завершения</a:t>
            </a:r>
            <a:r>
              <a:rPr sz="1400" dirty="0"/>
              <a:t> в </a:t>
            </a:r>
            <a:r>
              <a:rPr sz="1400" dirty="0" err="1"/>
              <a:t>оболочку</a:t>
            </a:r>
            <a:r>
              <a:rPr sz="1400" dirty="0"/>
              <a:t>. </a:t>
            </a:r>
            <a:r>
              <a:rPr sz="1400" dirty="0" err="1"/>
              <a:t>Командный</a:t>
            </a:r>
            <a:r>
              <a:rPr sz="1400" dirty="0"/>
              <a:t> </a:t>
            </a:r>
            <a:r>
              <a:rPr sz="1400" dirty="0" err="1"/>
              <a:t>файл</a:t>
            </a:r>
            <a:r>
              <a:rPr sz="1400" dirty="0"/>
              <a:t> </a:t>
            </a:r>
            <a:r>
              <a:rPr sz="1400" dirty="0" err="1"/>
              <a:t>должен</a:t>
            </a:r>
            <a:r>
              <a:rPr sz="1400" dirty="0"/>
              <a:t> </a:t>
            </a:r>
            <a:r>
              <a:rPr sz="1400" dirty="0" err="1"/>
              <a:t>вызывать</a:t>
            </a:r>
            <a:r>
              <a:rPr sz="1400" dirty="0"/>
              <a:t> </a:t>
            </a:r>
            <a:r>
              <a:rPr sz="1400" dirty="0" err="1"/>
              <a:t>эту</a:t>
            </a:r>
            <a:r>
              <a:rPr sz="1400" dirty="0"/>
              <a:t> </a:t>
            </a:r>
            <a:r>
              <a:rPr sz="1400" dirty="0" err="1"/>
              <a:t>программу</a:t>
            </a:r>
            <a:r>
              <a:rPr sz="1400" dirty="0"/>
              <a:t> и, </a:t>
            </a:r>
            <a:r>
              <a:rPr sz="1400" dirty="0" err="1"/>
              <a:t>проанализировав</a:t>
            </a:r>
            <a:r>
              <a:rPr sz="1400" dirty="0"/>
              <a:t> с </a:t>
            </a:r>
            <a:r>
              <a:rPr sz="1400" dirty="0" err="1"/>
              <a:t>помощью</a:t>
            </a:r>
            <a:r>
              <a:rPr sz="1400" dirty="0"/>
              <a:t> </a:t>
            </a:r>
            <a:r>
              <a:rPr sz="1400" dirty="0" err="1"/>
              <a:t>команды</a:t>
            </a:r>
            <a:r>
              <a:rPr sz="1400" dirty="0"/>
              <a:t> $?, </a:t>
            </a:r>
            <a:r>
              <a:rPr sz="1400" dirty="0" err="1"/>
              <a:t>выдать</a:t>
            </a:r>
            <a:r>
              <a:rPr sz="1400" dirty="0"/>
              <a:t> </a:t>
            </a:r>
            <a:r>
              <a:rPr sz="1400" dirty="0" err="1"/>
              <a:t>сообщение</a:t>
            </a:r>
            <a:r>
              <a:rPr sz="1400" dirty="0"/>
              <a:t> о </a:t>
            </a:r>
            <a:r>
              <a:rPr sz="1400" dirty="0" err="1"/>
              <a:t>том</a:t>
            </a:r>
            <a:r>
              <a:rPr sz="1400" dirty="0"/>
              <a:t>, </a:t>
            </a:r>
            <a:r>
              <a:rPr sz="1400" dirty="0" err="1"/>
              <a:t>какое</a:t>
            </a:r>
            <a:r>
              <a:rPr sz="1400" dirty="0"/>
              <a:t> </a:t>
            </a:r>
            <a:r>
              <a:rPr sz="1400" dirty="0" err="1"/>
              <a:t>число</a:t>
            </a:r>
            <a:r>
              <a:rPr sz="1400" dirty="0"/>
              <a:t> </a:t>
            </a:r>
            <a:r>
              <a:rPr sz="1400" dirty="0" err="1"/>
              <a:t>было</a:t>
            </a:r>
            <a:r>
              <a:rPr sz="1400" dirty="0"/>
              <a:t> </a:t>
            </a:r>
            <a:r>
              <a:rPr sz="1400" dirty="0" err="1"/>
              <a:t>введено</a:t>
            </a:r>
            <a:r>
              <a:rPr sz="1400" dirty="0"/>
              <a:t>.</a:t>
            </a:r>
          </a:p>
          <a:p>
            <a:pPr marL="342900" lvl="0" indent="-342900">
              <a:buAutoNum type="arabicPeriod"/>
            </a:pPr>
            <a:r>
              <a:rPr sz="1400" dirty="0" err="1"/>
              <a:t>Написать</a:t>
            </a:r>
            <a:r>
              <a:rPr sz="1400" dirty="0"/>
              <a:t> </a:t>
            </a:r>
            <a:r>
              <a:rPr sz="1400" dirty="0" err="1"/>
              <a:t>командный</a:t>
            </a:r>
            <a:r>
              <a:rPr sz="1400" dirty="0"/>
              <a:t> </a:t>
            </a:r>
            <a:r>
              <a:rPr sz="1400" dirty="0" err="1"/>
              <a:t>файл</a:t>
            </a:r>
            <a:r>
              <a:rPr sz="1400" dirty="0"/>
              <a:t>, </a:t>
            </a:r>
            <a:r>
              <a:rPr sz="1400" dirty="0" err="1"/>
              <a:t>создающий</a:t>
            </a:r>
            <a:r>
              <a:rPr sz="1400" dirty="0"/>
              <a:t> </a:t>
            </a:r>
            <a:r>
              <a:rPr sz="1400" dirty="0" err="1"/>
              <a:t>указанное</a:t>
            </a:r>
            <a:r>
              <a:rPr sz="1400" dirty="0"/>
              <a:t> </a:t>
            </a:r>
            <a:r>
              <a:rPr sz="1400" dirty="0" err="1"/>
              <a:t>число</a:t>
            </a:r>
            <a:r>
              <a:rPr sz="1400" dirty="0"/>
              <a:t> </a:t>
            </a:r>
            <a:r>
              <a:rPr sz="1400" dirty="0" err="1"/>
              <a:t>файлов</a:t>
            </a:r>
            <a:r>
              <a:rPr sz="1400" dirty="0"/>
              <a:t>, </a:t>
            </a:r>
            <a:r>
              <a:rPr sz="1400" dirty="0" err="1"/>
              <a:t>пронумерованных</a:t>
            </a:r>
            <a:r>
              <a:rPr sz="1400" dirty="0"/>
              <a:t> </a:t>
            </a:r>
            <a:r>
              <a:rPr sz="1400" dirty="0" err="1"/>
              <a:t>последовательно</a:t>
            </a:r>
            <a:r>
              <a:rPr sz="1400" dirty="0"/>
              <a:t> </a:t>
            </a:r>
            <a:r>
              <a:rPr sz="1400" dirty="0" err="1"/>
              <a:t>от</a:t>
            </a:r>
            <a:r>
              <a:rPr sz="1400" dirty="0"/>
              <a:t> 1 </a:t>
            </a:r>
            <a:r>
              <a:rPr sz="1400" dirty="0" err="1"/>
              <a:t>до</a:t>
            </a:r>
            <a:r>
              <a:rPr sz="1400" dirty="0"/>
              <a:t> 𝑁 (</a:t>
            </a:r>
            <a:r>
              <a:rPr sz="1400" dirty="0" err="1"/>
              <a:t>например</a:t>
            </a:r>
            <a:r>
              <a:rPr sz="1400" dirty="0"/>
              <a:t> 1.tmp, 2.tmp, 3.tmp,4.tmp и </a:t>
            </a:r>
            <a:r>
              <a:rPr sz="1400" dirty="0" err="1"/>
              <a:t>т.д</a:t>
            </a:r>
            <a:r>
              <a:rPr sz="1400" dirty="0"/>
              <a:t>.). </a:t>
            </a:r>
            <a:r>
              <a:rPr sz="1400" dirty="0" err="1"/>
              <a:t>Число</a:t>
            </a:r>
            <a:r>
              <a:rPr sz="1400" dirty="0"/>
              <a:t> </a:t>
            </a:r>
            <a:r>
              <a:rPr sz="1400" dirty="0" err="1"/>
              <a:t>файлов</a:t>
            </a:r>
            <a:r>
              <a:rPr sz="1400" dirty="0"/>
              <a:t>, </a:t>
            </a:r>
            <a:r>
              <a:rPr sz="1400" dirty="0" err="1"/>
              <a:t>которые</a:t>
            </a:r>
            <a:r>
              <a:rPr sz="1400" dirty="0"/>
              <a:t> </a:t>
            </a:r>
            <a:r>
              <a:rPr sz="1400" dirty="0" err="1"/>
              <a:t>необходимо</a:t>
            </a:r>
            <a:r>
              <a:rPr sz="1400" dirty="0"/>
              <a:t> </a:t>
            </a:r>
            <a:r>
              <a:rPr sz="1400" dirty="0" err="1"/>
              <a:t>создать</a:t>
            </a:r>
            <a:r>
              <a:rPr sz="1400" dirty="0"/>
              <a:t>, </a:t>
            </a:r>
            <a:r>
              <a:rPr sz="1400" dirty="0" err="1"/>
              <a:t>передаётся</a:t>
            </a:r>
            <a:r>
              <a:rPr sz="1400" dirty="0"/>
              <a:t> в </a:t>
            </a:r>
            <a:r>
              <a:rPr sz="1400" dirty="0" err="1"/>
              <a:t>аргументы</a:t>
            </a:r>
            <a:r>
              <a:rPr sz="1400" dirty="0"/>
              <a:t> </a:t>
            </a:r>
            <a:r>
              <a:rPr sz="1400" dirty="0" err="1"/>
              <a:t>командной</a:t>
            </a:r>
            <a:r>
              <a:rPr sz="1400" dirty="0"/>
              <a:t> </a:t>
            </a:r>
            <a:r>
              <a:rPr sz="1400" dirty="0" err="1"/>
              <a:t>строки</a:t>
            </a:r>
            <a:r>
              <a:rPr sz="1400" dirty="0"/>
              <a:t>. </a:t>
            </a:r>
            <a:r>
              <a:rPr sz="1400" dirty="0" err="1"/>
              <a:t>Этот</a:t>
            </a:r>
            <a:r>
              <a:rPr sz="1400" dirty="0"/>
              <a:t> </a:t>
            </a:r>
            <a:r>
              <a:rPr sz="1400" dirty="0" err="1"/>
              <a:t>же</a:t>
            </a:r>
            <a:r>
              <a:rPr sz="1400" dirty="0"/>
              <a:t> </a:t>
            </a:r>
            <a:r>
              <a:rPr sz="1400" dirty="0" err="1"/>
              <a:t>командный</a:t>
            </a:r>
            <a:r>
              <a:rPr sz="1400" dirty="0"/>
              <a:t> </a:t>
            </a:r>
            <a:r>
              <a:rPr sz="1400" dirty="0" err="1"/>
              <a:t>файл</a:t>
            </a:r>
            <a:r>
              <a:rPr sz="1400" dirty="0"/>
              <a:t> </a:t>
            </a:r>
            <a:r>
              <a:rPr sz="1400" dirty="0" err="1"/>
              <a:t>должен</a:t>
            </a:r>
            <a:r>
              <a:rPr sz="1400" dirty="0"/>
              <a:t> </a:t>
            </a:r>
            <a:r>
              <a:rPr sz="1400" dirty="0" err="1"/>
              <a:t>уметь</a:t>
            </a:r>
            <a:r>
              <a:rPr sz="1400" dirty="0"/>
              <a:t> </a:t>
            </a:r>
            <a:r>
              <a:rPr sz="1400" dirty="0" err="1"/>
              <a:t>удалять</a:t>
            </a:r>
            <a:r>
              <a:rPr sz="1400" dirty="0"/>
              <a:t> </a:t>
            </a:r>
            <a:r>
              <a:rPr sz="1400" dirty="0" err="1"/>
              <a:t>все</a:t>
            </a:r>
            <a:r>
              <a:rPr sz="1400" dirty="0"/>
              <a:t> </a:t>
            </a:r>
            <a:r>
              <a:rPr sz="1400" dirty="0" err="1"/>
              <a:t>созданные</a:t>
            </a:r>
            <a:r>
              <a:rPr sz="1400" dirty="0"/>
              <a:t> </a:t>
            </a:r>
            <a:r>
              <a:rPr sz="1400" dirty="0" err="1"/>
              <a:t>им</a:t>
            </a:r>
            <a:r>
              <a:rPr sz="1400" dirty="0"/>
              <a:t> </a:t>
            </a:r>
            <a:r>
              <a:rPr sz="1400" dirty="0" err="1"/>
              <a:t>файлы</a:t>
            </a:r>
            <a:r>
              <a:rPr sz="1400" dirty="0"/>
              <a:t> (</a:t>
            </a:r>
            <a:r>
              <a:rPr sz="1400" dirty="0" err="1"/>
              <a:t>если</a:t>
            </a:r>
            <a:r>
              <a:rPr sz="1400" dirty="0"/>
              <a:t> </a:t>
            </a:r>
            <a:r>
              <a:rPr sz="1400" dirty="0" err="1"/>
              <a:t>они</a:t>
            </a:r>
            <a:r>
              <a:rPr sz="1400" dirty="0"/>
              <a:t> </a:t>
            </a:r>
            <a:r>
              <a:rPr sz="1400" dirty="0" err="1"/>
              <a:t>существуют</a:t>
            </a:r>
            <a:r>
              <a:rPr sz="1400" dirty="0"/>
              <a:t>).</a:t>
            </a:r>
          </a:p>
          <a:p>
            <a:pPr marL="342900" lvl="0" indent="-342900">
              <a:buAutoNum type="arabicPeriod"/>
            </a:pPr>
            <a:r>
              <a:rPr sz="1400" dirty="0" err="1"/>
              <a:t>Написать</a:t>
            </a:r>
            <a:r>
              <a:rPr sz="1400" dirty="0"/>
              <a:t> </a:t>
            </a:r>
            <a:r>
              <a:rPr sz="1400" dirty="0" err="1"/>
              <a:t>командный</a:t>
            </a:r>
            <a:r>
              <a:rPr sz="1400" dirty="0"/>
              <a:t> </a:t>
            </a:r>
            <a:r>
              <a:rPr sz="1400" dirty="0" err="1"/>
              <a:t>файл</a:t>
            </a:r>
            <a:r>
              <a:rPr sz="1400" dirty="0"/>
              <a:t>, </a:t>
            </a:r>
            <a:r>
              <a:rPr sz="1400" dirty="0" err="1"/>
              <a:t>который</a:t>
            </a:r>
            <a:r>
              <a:rPr sz="1400" dirty="0"/>
              <a:t> с </a:t>
            </a:r>
            <a:r>
              <a:rPr sz="1400" dirty="0" err="1"/>
              <a:t>помощью</a:t>
            </a:r>
            <a:r>
              <a:rPr sz="1400" dirty="0"/>
              <a:t> </a:t>
            </a:r>
            <a:r>
              <a:rPr sz="1400" dirty="0" err="1"/>
              <a:t>команды</a:t>
            </a:r>
            <a:r>
              <a:rPr sz="1400" dirty="0"/>
              <a:t> tar </a:t>
            </a:r>
            <a:r>
              <a:rPr sz="1400" dirty="0" err="1"/>
              <a:t>запаковывает</a:t>
            </a:r>
            <a:r>
              <a:rPr sz="1400" dirty="0"/>
              <a:t> в </a:t>
            </a:r>
            <a:r>
              <a:rPr sz="1400" dirty="0" err="1"/>
              <a:t>архив</a:t>
            </a:r>
            <a:r>
              <a:rPr sz="1400" dirty="0"/>
              <a:t> </a:t>
            </a:r>
            <a:r>
              <a:rPr sz="1400" dirty="0" err="1"/>
              <a:t>все</a:t>
            </a:r>
            <a:r>
              <a:rPr sz="1400" dirty="0"/>
              <a:t> </a:t>
            </a:r>
            <a:r>
              <a:rPr sz="1400" dirty="0" err="1"/>
              <a:t>файлы</a:t>
            </a:r>
            <a:r>
              <a:rPr sz="1400" dirty="0"/>
              <a:t> в </a:t>
            </a:r>
            <a:r>
              <a:rPr sz="1400" dirty="0" err="1"/>
              <a:t>указанной</a:t>
            </a:r>
            <a:r>
              <a:rPr sz="1400" dirty="0"/>
              <a:t> </a:t>
            </a:r>
            <a:r>
              <a:rPr sz="1400" dirty="0" err="1"/>
              <a:t>директории</a:t>
            </a:r>
            <a:r>
              <a:rPr sz="1400" dirty="0"/>
              <a:t>. </a:t>
            </a:r>
            <a:r>
              <a:rPr sz="1400" dirty="0" err="1"/>
              <a:t>Модифицировать</a:t>
            </a:r>
            <a:r>
              <a:rPr sz="1400" dirty="0"/>
              <a:t> </a:t>
            </a:r>
            <a:r>
              <a:rPr sz="1400" dirty="0" err="1"/>
              <a:t>его</a:t>
            </a:r>
            <a:r>
              <a:rPr sz="1400" dirty="0"/>
              <a:t> </a:t>
            </a:r>
            <a:r>
              <a:rPr sz="1400" dirty="0" err="1"/>
              <a:t>так</a:t>
            </a:r>
            <a:r>
              <a:rPr sz="1400" dirty="0"/>
              <a:t>, </a:t>
            </a:r>
            <a:r>
              <a:rPr sz="1400" dirty="0" err="1"/>
              <a:t>чтобы</a:t>
            </a:r>
            <a:r>
              <a:rPr sz="1400" dirty="0"/>
              <a:t> </a:t>
            </a:r>
            <a:r>
              <a:rPr sz="1400" dirty="0" err="1"/>
              <a:t>запаковывались</a:t>
            </a:r>
            <a:r>
              <a:rPr sz="1400" dirty="0"/>
              <a:t> </a:t>
            </a:r>
            <a:r>
              <a:rPr sz="1400" dirty="0" err="1"/>
              <a:t>только</a:t>
            </a:r>
            <a:r>
              <a:rPr sz="1400" dirty="0"/>
              <a:t> </a:t>
            </a:r>
            <a:r>
              <a:rPr sz="1400" dirty="0" err="1"/>
              <a:t>те</a:t>
            </a:r>
            <a:r>
              <a:rPr sz="1400" dirty="0"/>
              <a:t> </a:t>
            </a:r>
            <a:r>
              <a:rPr sz="1400" dirty="0" err="1"/>
              <a:t>файлы</a:t>
            </a:r>
            <a:r>
              <a:rPr sz="1400" dirty="0"/>
              <a:t>, </a:t>
            </a:r>
            <a:r>
              <a:rPr sz="1400" dirty="0" err="1"/>
              <a:t>которые</a:t>
            </a:r>
            <a:r>
              <a:rPr sz="1400" dirty="0"/>
              <a:t> </a:t>
            </a:r>
            <a:r>
              <a:rPr sz="1400" dirty="0" err="1"/>
              <a:t>были</a:t>
            </a:r>
            <a:r>
              <a:rPr sz="1400" dirty="0"/>
              <a:t> </a:t>
            </a:r>
            <a:r>
              <a:rPr sz="1400" dirty="0" err="1"/>
              <a:t>изменены</a:t>
            </a:r>
            <a:r>
              <a:rPr sz="1400" dirty="0"/>
              <a:t> </a:t>
            </a:r>
            <a:r>
              <a:rPr sz="1400" dirty="0" err="1"/>
              <a:t>менее</a:t>
            </a:r>
            <a:r>
              <a:rPr sz="1400" dirty="0"/>
              <a:t> </a:t>
            </a:r>
            <a:r>
              <a:rPr sz="1400" dirty="0" err="1"/>
              <a:t>недели</a:t>
            </a:r>
            <a:r>
              <a:rPr sz="1400" dirty="0"/>
              <a:t> </a:t>
            </a:r>
            <a:r>
              <a:rPr sz="1400" dirty="0" err="1"/>
              <a:t>тому</a:t>
            </a:r>
            <a:r>
              <a:rPr sz="1400" dirty="0"/>
              <a:t> </a:t>
            </a:r>
            <a:r>
              <a:rPr sz="1400" dirty="0" err="1"/>
              <a:t>назад</a:t>
            </a:r>
            <a:r>
              <a:rPr sz="1400" dirty="0"/>
              <a:t> (</a:t>
            </a:r>
            <a:r>
              <a:rPr sz="1400" dirty="0" err="1"/>
              <a:t>использовать</a:t>
            </a:r>
            <a:r>
              <a:rPr sz="1400" dirty="0"/>
              <a:t> </a:t>
            </a:r>
            <a:r>
              <a:rPr sz="1400" dirty="0" err="1"/>
              <a:t>команду</a:t>
            </a:r>
            <a:r>
              <a:rPr sz="1400" dirty="0"/>
              <a:t> find).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Было изучина основы программирования в оболочке ОС UNIX/Linux. Научиться писать небольшие командные файлы.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On-screen Show (16:9)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Ветвления и циклы ОС UNIX</vt:lpstr>
      <vt:lpstr>Цель работы</vt:lpstr>
      <vt:lpstr>Ход работы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Ветвления и циклы ОС UNIX</dc:title>
  <dc:creator/>
  <cp:keywords/>
  <cp:lastModifiedBy>Фаик Карим Яссерович</cp:lastModifiedBy>
  <cp:revision>1</cp:revision>
  <dcterms:created xsi:type="dcterms:W3CDTF">2022-06-25T06:31:41Z</dcterms:created>
  <dcterms:modified xsi:type="dcterms:W3CDTF">2022-06-25T06:32:03Z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25 June</vt:lpwstr>
  </property>
  <property fmtid="{D5CDD505-2E9C-101B-9397-08002B2CF9AE}" pid="4" name="header-includes">
    <vt:lpwstr/>
  </property>
  <property fmtid="{D5CDD505-2E9C-101B-9397-08002B2CF9AE}" pid="5" name="institute">
    <vt:lpwstr>RUDN University, Moscow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