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Размещение двуязычного сайта на Github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2022, 25 June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Размещение двуязычного сайта на Github.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Сделать поддержку английского и русского языков.</a:t>
            </a:r>
          </a:p>
          <a:p>
            <a:pPr lvl="0" indent="-342900" marL="342900">
              <a:buAutoNum type="arabicPeriod"/>
            </a:pPr>
            <a:r>
              <a:rPr/>
              <a:t>Разместить элементы сайта на обоих языках.</a:t>
            </a:r>
          </a:p>
          <a:p>
            <a:pPr lvl="0" indent="-342900" marL="342900">
              <a:buAutoNum type="arabicPeriod"/>
            </a:pPr>
            <a:r>
              <a:rPr/>
              <a:t>Разместить контент на обоих языках.</a:t>
            </a:r>
          </a:p>
          <a:p>
            <a:pPr lvl="0" indent="-342900" marL="342900">
              <a:buAutoNum type="arabicPeriod"/>
            </a:pPr>
            <a:r>
              <a:rPr/>
              <a:t>Сделать пост по прошедшей неделе.</a:t>
            </a:r>
          </a:p>
          <a:p>
            <a:pPr lvl="0" indent="-342900" marL="342900">
              <a:buAutoNum type="arabicPeriod"/>
            </a:pPr>
            <a:r>
              <a:rPr/>
              <a:t>Добавить пост на тему по выбору (на двух языках).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Успешно Разместил двуязычного сайта на Github.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Размещение двуязычного сайта на Github</dc:title>
  <dc:creator/>
  <cp:keywords/>
  <dcterms:created xsi:type="dcterms:W3CDTF">2022-06-26T16:59:38Z</dcterms:created>
  <dcterms:modified xsi:type="dcterms:W3CDTF">2022-06-26T16:59:38Z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