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Управление версиями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2022, 25 June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Изучить идеологию и применение средств контроля версий и освоить умения по работе с git.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Создать базовую конфигурацию для работы с git.</a:t>
            </a:r>
          </a:p>
          <a:p>
            <a:pPr lvl="0" indent="-342900" marL="342900">
              <a:buAutoNum type="arabicPeriod"/>
            </a:pPr>
            <a:r>
              <a:rPr/>
              <a:t>Создать ключ SSH.</a:t>
            </a:r>
          </a:p>
          <a:p>
            <a:pPr lvl="0" indent="-342900" marL="342900">
              <a:buAutoNum type="arabicPeriod"/>
            </a:pPr>
            <a:r>
              <a:rPr/>
              <a:t>Создать ключ PGP.</a:t>
            </a:r>
          </a:p>
          <a:p>
            <a:pPr lvl="0" indent="-342900" marL="342900">
              <a:buAutoNum type="arabicPeriod"/>
            </a:pPr>
            <a:r>
              <a:rPr/>
              <a:t>Настроить подписи git.</a:t>
            </a:r>
          </a:p>
          <a:p>
            <a:pPr lvl="0" indent="-342900" marL="342900">
              <a:buAutoNum type="arabicPeriod"/>
            </a:pPr>
            <a:r>
              <a:rPr/>
              <a:t>Создать локальный каталог для выполнения заданий по предмету.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Было изучина идеология и применение средств контроля версий и освоино умение по работе с git.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версиями</dc:title>
  <dc:creator/>
  <cp:keywords/>
  <dcterms:created xsi:type="dcterms:W3CDTF">2022-06-25T02:38:01Z</dcterms:created>
  <dcterms:modified xsi:type="dcterms:W3CDTF">2022-06-25T02:38:01Z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June</vt:lpwstr>
  </property>
  <property fmtid="{D5CDD505-2E9C-101B-9397-08002B2CF9AE}" pid="4" name="header-includes">
    <vt:lpwstr/>
  </property>
  <property fmtid="{D5CDD505-2E9C-101B-9397-08002B2CF9AE}" pid="5" name="institute">
    <vt:lpwstr>RUDN University, Moscow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