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Расширенное программирование ОС UNIX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25 June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buAutoNum type="arabicPeriod"/>
            </a:pPr>
            <a:r>
              <a:rPr sz="1400" dirty="0" err="1"/>
              <a:t>Написать</a:t>
            </a:r>
            <a:r>
              <a:rPr sz="1400" dirty="0"/>
              <a:t> </a:t>
            </a:r>
            <a:r>
              <a:rPr sz="1400" dirty="0" err="1"/>
              <a:t>командный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, </a:t>
            </a:r>
            <a:r>
              <a:rPr sz="1400" dirty="0" err="1"/>
              <a:t>реализующий</a:t>
            </a:r>
            <a:r>
              <a:rPr sz="1400" dirty="0"/>
              <a:t> </a:t>
            </a:r>
            <a:r>
              <a:rPr sz="1400" dirty="0" err="1"/>
              <a:t>упрощённый</a:t>
            </a:r>
            <a:r>
              <a:rPr sz="1400" dirty="0"/>
              <a:t> </a:t>
            </a:r>
            <a:r>
              <a:rPr sz="1400" dirty="0" err="1"/>
              <a:t>механизм</a:t>
            </a:r>
            <a:r>
              <a:rPr sz="1400" dirty="0"/>
              <a:t> </a:t>
            </a:r>
            <a:r>
              <a:rPr sz="1400" dirty="0" err="1"/>
              <a:t>семафоров</a:t>
            </a:r>
            <a:r>
              <a:rPr sz="1400" dirty="0"/>
              <a:t>. </a:t>
            </a:r>
            <a:r>
              <a:rPr sz="1400" dirty="0" err="1"/>
              <a:t>Командный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 </a:t>
            </a:r>
            <a:r>
              <a:rPr sz="1400" dirty="0" err="1"/>
              <a:t>должен</a:t>
            </a:r>
            <a:r>
              <a:rPr sz="1400" dirty="0"/>
              <a:t> в </a:t>
            </a:r>
            <a:r>
              <a:rPr sz="1400" dirty="0" err="1"/>
              <a:t>течение</a:t>
            </a:r>
            <a:r>
              <a:rPr sz="1400" dirty="0"/>
              <a:t> </a:t>
            </a:r>
            <a:r>
              <a:rPr sz="1400" dirty="0" err="1"/>
              <a:t>некоторого</a:t>
            </a:r>
            <a:r>
              <a:rPr sz="1400" dirty="0"/>
              <a:t> </a:t>
            </a:r>
            <a:r>
              <a:rPr sz="1400" dirty="0" err="1"/>
              <a:t>времени</a:t>
            </a:r>
            <a:r>
              <a:rPr sz="1400" dirty="0"/>
              <a:t> t1 </a:t>
            </a:r>
            <a:r>
              <a:rPr sz="1400" dirty="0" err="1"/>
              <a:t>дожидаться</a:t>
            </a:r>
            <a:r>
              <a:rPr sz="1400" dirty="0"/>
              <a:t> </a:t>
            </a:r>
            <a:r>
              <a:rPr sz="1400" dirty="0" err="1"/>
              <a:t>освобождения</a:t>
            </a:r>
            <a:r>
              <a:rPr sz="1400" dirty="0"/>
              <a:t> </a:t>
            </a:r>
            <a:r>
              <a:rPr sz="1400" dirty="0" err="1"/>
              <a:t>ресурса</a:t>
            </a:r>
            <a:r>
              <a:rPr sz="1400" dirty="0"/>
              <a:t>, </a:t>
            </a:r>
            <a:r>
              <a:rPr sz="1400" dirty="0" err="1"/>
              <a:t>выдавая</a:t>
            </a:r>
            <a:r>
              <a:rPr sz="1400" dirty="0"/>
              <a:t> </a:t>
            </a:r>
            <a:r>
              <a:rPr sz="1400" dirty="0" err="1"/>
              <a:t>об</a:t>
            </a:r>
            <a:r>
              <a:rPr sz="1400" dirty="0"/>
              <a:t> </a:t>
            </a:r>
            <a:r>
              <a:rPr sz="1400" dirty="0" err="1"/>
              <a:t>этом</a:t>
            </a:r>
            <a:r>
              <a:rPr sz="1400" dirty="0"/>
              <a:t> </a:t>
            </a:r>
            <a:r>
              <a:rPr sz="1400" dirty="0" err="1"/>
              <a:t>сообщение</a:t>
            </a:r>
            <a:r>
              <a:rPr sz="1400" dirty="0"/>
              <a:t>, а </a:t>
            </a:r>
            <a:r>
              <a:rPr sz="1400" dirty="0" err="1"/>
              <a:t>дождавшись</a:t>
            </a:r>
            <a:r>
              <a:rPr sz="1400" dirty="0"/>
              <a:t> </a:t>
            </a:r>
            <a:r>
              <a:rPr sz="1400" dirty="0" err="1"/>
              <a:t>его</a:t>
            </a:r>
            <a:r>
              <a:rPr sz="1400" dirty="0"/>
              <a:t> </a:t>
            </a:r>
            <a:r>
              <a:rPr sz="1400" dirty="0" err="1"/>
              <a:t>освобождения</a:t>
            </a:r>
            <a:r>
              <a:rPr sz="1400" dirty="0"/>
              <a:t>, </a:t>
            </a:r>
            <a:r>
              <a:rPr sz="1400" dirty="0" err="1"/>
              <a:t>использовать</a:t>
            </a:r>
            <a:r>
              <a:rPr sz="1400" dirty="0"/>
              <a:t> </a:t>
            </a:r>
            <a:r>
              <a:rPr sz="1400" dirty="0" err="1"/>
              <a:t>его</a:t>
            </a:r>
            <a:r>
              <a:rPr sz="1400" dirty="0"/>
              <a:t> в </a:t>
            </a:r>
            <a:r>
              <a:rPr sz="1400" dirty="0" err="1"/>
              <a:t>течение</a:t>
            </a:r>
            <a:r>
              <a:rPr sz="1400" dirty="0"/>
              <a:t> </a:t>
            </a:r>
            <a:r>
              <a:rPr sz="1400" dirty="0" err="1"/>
              <a:t>некоторого</a:t>
            </a:r>
            <a:r>
              <a:rPr sz="1400" dirty="0"/>
              <a:t> </a:t>
            </a:r>
            <a:r>
              <a:rPr sz="1400" dirty="0" err="1"/>
              <a:t>времени</a:t>
            </a:r>
            <a:r>
              <a:rPr sz="1400" dirty="0"/>
              <a:t> t2&lt;&gt;t1, </a:t>
            </a:r>
            <a:r>
              <a:rPr sz="1400" dirty="0" err="1"/>
              <a:t>также</a:t>
            </a:r>
            <a:r>
              <a:rPr sz="1400" dirty="0"/>
              <a:t> </a:t>
            </a:r>
            <a:r>
              <a:rPr sz="1400" dirty="0" err="1"/>
              <a:t>выдавая</a:t>
            </a:r>
            <a:r>
              <a:rPr sz="1400" dirty="0"/>
              <a:t> </a:t>
            </a:r>
            <a:r>
              <a:rPr sz="1400" dirty="0" err="1"/>
              <a:t>информацию</a:t>
            </a:r>
            <a:r>
              <a:rPr sz="1400" dirty="0"/>
              <a:t> о </a:t>
            </a:r>
            <a:r>
              <a:rPr sz="1400" dirty="0" err="1"/>
              <a:t>том</a:t>
            </a:r>
            <a:r>
              <a:rPr sz="1400" dirty="0"/>
              <a:t>, </a:t>
            </a:r>
            <a:r>
              <a:rPr sz="1400" dirty="0" err="1"/>
              <a:t>что</a:t>
            </a:r>
            <a:r>
              <a:rPr sz="1400" dirty="0"/>
              <a:t> </a:t>
            </a:r>
            <a:r>
              <a:rPr sz="1400" dirty="0" err="1"/>
              <a:t>ресурс</a:t>
            </a:r>
            <a:r>
              <a:rPr sz="1400" dirty="0"/>
              <a:t> </a:t>
            </a:r>
            <a:r>
              <a:rPr sz="1400" dirty="0" err="1"/>
              <a:t>используется</a:t>
            </a:r>
            <a:r>
              <a:rPr sz="1400" dirty="0"/>
              <a:t> </a:t>
            </a:r>
            <a:r>
              <a:rPr sz="1400" dirty="0" err="1"/>
              <a:t>соответствующим</a:t>
            </a:r>
            <a:r>
              <a:rPr sz="1400" dirty="0"/>
              <a:t> </a:t>
            </a:r>
            <a:r>
              <a:rPr sz="1400" dirty="0" err="1"/>
              <a:t>командным</a:t>
            </a:r>
            <a:r>
              <a:rPr sz="1400" dirty="0"/>
              <a:t> </a:t>
            </a:r>
            <a:r>
              <a:rPr sz="1400" dirty="0" err="1"/>
              <a:t>файлом</a:t>
            </a:r>
            <a:r>
              <a:rPr sz="1400" dirty="0"/>
              <a:t> (</a:t>
            </a:r>
            <a:r>
              <a:rPr sz="1400" dirty="0" err="1"/>
              <a:t>процессом</a:t>
            </a:r>
            <a:r>
              <a:rPr sz="1400" dirty="0"/>
              <a:t>). </a:t>
            </a:r>
            <a:r>
              <a:rPr sz="1400" dirty="0" err="1"/>
              <a:t>Запустить</a:t>
            </a:r>
            <a:r>
              <a:rPr sz="1400" dirty="0"/>
              <a:t> </a:t>
            </a:r>
            <a:r>
              <a:rPr sz="1400" dirty="0" err="1"/>
              <a:t>командный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 в </a:t>
            </a:r>
            <a:r>
              <a:rPr sz="1400" dirty="0" err="1"/>
              <a:t>одном</a:t>
            </a:r>
            <a:r>
              <a:rPr sz="1400" dirty="0"/>
              <a:t> </a:t>
            </a:r>
            <a:r>
              <a:rPr sz="1400" dirty="0" err="1"/>
              <a:t>виртуальном</a:t>
            </a:r>
            <a:r>
              <a:rPr sz="1400" dirty="0"/>
              <a:t> </a:t>
            </a:r>
            <a:r>
              <a:rPr sz="1400" dirty="0" err="1"/>
              <a:t>терминале</a:t>
            </a:r>
            <a:r>
              <a:rPr sz="1400" dirty="0"/>
              <a:t> в </a:t>
            </a:r>
            <a:r>
              <a:rPr sz="1400" dirty="0" err="1"/>
              <a:t>фоновом</a:t>
            </a:r>
            <a:r>
              <a:rPr sz="1400" dirty="0"/>
              <a:t> </a:t>
            </a:r>
            <a:r>
              <a:rPr sz="1400" dirty="0" err="1"/>
              <a:t>режиме</a:t>
            </a:r>
            <a:r>
              <a:rPr sz="1400" dirty="0"/>
              <a:t>, </a:t>
            </a:r>
            <a:r>
              <a:rPr sz="1400" dirty="0" err="1"/>
              <a:t>перенаправив</a:t>
            </a:r>
            <a:r>
              <a:rPr sz="1400" dirty="0"/>
              <a:t> </a:t>
            </a:r>
            <a:r>
              <a:rPr sz="1400" dirty="0" err="1"/>
              <a:t>его</a:t>
            </a:r>
            <a:r>
              <a:rPr sz="1400" dirty="0"/>
              <a:t> </a:t>
            </a:r>
            <a:r>
              <a:rPr sz="1400" dirty="0" err="1"/>
              <a:t>вывод</a:t>
            </a:r>
            <a:r>
              <a:rPr sz="1400" dirty="0"/>
              <a:t> в </a:t>
            </a:r>
            <a:r>
              <a:rPr sz="1400" dirty="0" err="1"/>
              <a:t>другой</a:t>
            </a:r>
            <a:r>
              <a:rPr sz="1400" dirty="0"/>
              <a:t> (&gt; /dev/</a:t>
            </a:r>
            <a:r>
              <a:rPr sz="1400" dirty="0" err="1"/>
              <a:t>tty</a:t>
            </a:r>
            <a:r>
              <a:rPr sz="1400" dirty="0"/>
              <a:t>#, </a:t>
            </a:r>
            <a:r>
              <a:rPr sz="1400" dirty="0" err="1"/>
              <a:t>где</a:t>
            </a:r>
            <a:r>
              <a:rPr sz="1400" dirty="0"/>
              <a:t> # — </a:t>
            </a:r>
            <a:r>
              <a:rPr sz="1400" dirty="0" err="1"/>
              <a:t>номер</a:t>
            </a:r>
            <a:r>
              <a:rPr sz="1400" dirty="0"/>
              <a:t> </a:t>
            </a:r>
            <a:r>
              <a:rPr sz="1400" dirty="0" err="1"/>
              <a:t>терминала</a:t>
            </a:r>
            <a:r>
              <a:rPr sz="1400" dirty="0"/>
              <a:t> </a:t>
            </a:r>
            <a:r>
              <a:rPr sz="1400" dirty="0" err="1"/>
              <a:t>куда</a:t>
            </a:r>
            <a:r>
              <a:rPr sz="1400" dirty="0"/>
              <a:t> </a:t>
            </a:r>
            <a:r>
              <a:rPr sz="1400" dirty="0" err="1"/>
              <a:t>перенаправляется</a:t>
            </a:r>
            <a:r>
              <a:rPr sz="1400" dirty="0"/>
              <a:t> </a:t>
            </a:r>
            <a:r>
              <a:rPr sz="1400" dirty="0" err="1"/>
              <a:t>вывод</a:t>
            </a:r>
            <a:r>
              <a:rPr sz="1400" dirty="0"/>
              <a:t>), в </a:t>
            </a:r>
            <a:r>
              <a:rPr sz="1400" dirty="0" err="1"/>
              <a:t>котором</a:t>
            </a:r>
            <a:r>
              <a:rPr sz="1400" dirty="0"/>
              <a:t> </a:t>
            </a:r>
            <a:r>
              <a:rPr sz="1400" dirty="0" err="1"/>
              <a:t>также</a:t>
            </a:r>
            <a:r>
              <a:rPr sz="1400" dirty="0"/>
              <a:t> </a:t>
            </a:r>
            <a:r>
              <a:rPr sz="1400" dirty="0" err="1"/>
              <a:t>запущен</a:t>
            </a:r>
            <a:r>
              <a:rPr sz="1400" dirty="0"/>
              <a:t> </a:t>
            </a:r>
            <a:r>
              <a:rPr sz="1400" dirty="0" err="1"/>
              <a:t>этот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, </a:t>
            </a:r>
            <a:r>
              <a:rPr sz="1400" dirty="0" err="1"/>
              <a:t>но</a:t>
            </a:r>
            <a:r>
              <a:rPr sz="1400" dirty="0"/>
              <a:t> </a:t>
            </a:r>
            <a:r>
              <a:rPr sz="1400" dirty="0" err="1"/>
              <a:t>не</a:t>
            </a:r>
            <a:r>
              <a:rPr sz="1400" dirty="0"/>
              <a:t> </a:t>
            </a:r>
            <a:r>
              <a:rPr sz="1400" dirty="0" err="1"/>
              <a:t>фоновом</a:t>
            </a:r>
            <a:r>
              <a:rPr sz="1400" dirty="0"/>
              <a:t>, а в </a:t>
            </a:r>
            <a:r>
              <a:rPr sz="1400" dirty="0" err="1"/>
              <a:t>привилегированном</a:t>
            </a:r>
            <a:r>
              <a:rPr sz="1400" dirty="0"/>
              <a:t> </a:t>
            </a:r>
            <a:r>
              <a:rPr sz="1400" dirty="0" err="1"/>
              <a:t>режиме</a:t>
            </a:r>
            <a:r>
              <a:rPr sz="1400" dirty="0"/>
              <a:t>. </a:t>
            </a:r>
            <a:r>
              <a:rPr sz="1400" dirty="0" err="1"/>
              <a:t>Доработать</a:t>
            </a:r>
            <a:r>
              <a:rPr sz="1400" dirty="0"/>
              <a:t> </a:t>
            </a:r>
            <a:r>
              <a:rPr sz="1400" dirty="0" err="1"/>
              <a:t>программу</a:t>
            </a:r>
            <a:r>
              <a:rPr sz="1400" dirty="0"/>
              <a:t> </a:t>
            </a:r>
            <a:r>
              <a:rPr sz="1400" dirty="0" err="1"/>
              <a:t>так</a:t>
            </a:r>
            <a:r>
              <a:rPr sz="1400" dirty="0"/>
              <a:t>, </a:t>
            </a:r>
            <a:r>
              <a:rPr sz="1400" dirty="0" err="1"/>
              <a:t>чтобы</a:t>
            </a:r>
            <a:r>
              <a:rPr sz="1400" dirty="0"/>
              <a:t> </a:t>
            </a:r>
            <a:r>
              <a:rPr sz="1400" dirty="0" err="1"/>
              <a:t>имелась</a:t>
            </a:r>
            <a:r>
              <a:rPr sz="1400" dirty="0"/>
              <a:t> </a:t>
            </a:r>
            <a:r>
              <a:rPr sz="1400" dirty="0" err="1"/>
              <a:t>возможность</a:t>
            </a:r>
            <a:r>
              <a:rPr sz="1400" dirty="0"/>
              <a:t> </a:t>
            </a:r>
            <a:r>
              <a:rPr sz="1400" dirty="0" err="1"/>
              <a:t>взаимодействия</a:t>
            </a:r>
            <a:r>
              <a:rPr sz="1400" dirty="0"/>
              <a:t> </a:t>
            </a:r>
            <a:r>
              <a:rPr sz="1400" dirty="0" err="1"/>
              <a:t>трёх</a:t>
            </a:r>
            <a:r>
              <a:rPr sz="1400" dirty="0"/>
              <a:t> и </a:t>
            </a:r>
            <a:r>
              <a:rPr sz="1400" dirty="0" err="1"/>
              <a:t>более</a:t>
            </a:r>
            <a:r>
              <a:rPr sz="1400" dirty="0"/>
              <a:t> </a:t>
            </a:r>
            <a:r>
              <a:rPr sz="1400" dirty="0" err="1"/>
              <a:t>процессов</a:t>
            </a:r>
            <a:r>
              <a:rPr sz="1400" dirty="0"/>
              <a:t>.</a:t>
            </a:r>
          </a:p>
          <a:p>
            <a:pPr marL="342900" lvl="0" indent="-342900">
              <a:buAutoNum type="arabicPeriod"/>
            </a:pPr>
            <a:r>
              <a:rPr sz="1400" dirty="0" err="1"/>
              <a:t>Реализовать</a:t>
            </a:r>
            <a:r>
              <a:rPr sz="1400" dirty="0"/>
              <a:t> </a:t>
            </a:r>
            <a:r>
              <a:rPr sz="1400" dirty="0" err="1"/>
              <a:t>команду</a:t>
            </a:r>
            <a:r>
              <a:rPr sz="1400" dirty="0"/>
              <a:t> man с </a:t>
            </a:r>
            <a:r>
              <a:rPr sz="1400" dirty="0" err="1"/>
              <a:t>помощью</a:t>
            </a:r>
            <a:r>
              <a:rPr sz="1400" dirty="0"/>
              <a:t> </a:t>
            </a:r>
            <a:r>
              <a:rPr sz="1400" dirty="0" err="1"/>
              <a:t>командного</a:t>
            </a:r>
            <a:r>
              <a:rPr sz="1400" dirty="0"/>
              <a:t> </a:t>
            </a:r>
            <a:r>
              <a:rPr sz="1400" dirty="0" err="1"/>
              <a:t>файла</a:t>
            </a:r>
            <a:r>
              <a:rPr sz="1400" dirty="0"/>
              <a:t>. </a:t>
            </a:r>
            <a:r>
              <a:rPr sz="1400" dirty="0" err="1"/>
              <a:t>Изучите</a:t>
            </a:r>
            <a:r>
              <a:rPr sz="1400" dirty="0"/>
              <a:t> </a:t>
            </a:r>
            <a:r>
              <a:rPr sz="1400" dirty="0" err="1"/>
              <a:t>содержимое</a:t>
            </a:r>
            <a:r>
              <a:rPr sz="1400" dirty="0"/>
              <a:t> </a:t>
            </a:r>
            <a:r>
              <a:rPr sz="1400" dirty="0" err="1"/>
              <a:t>каталога</a:t>
            </a:r>
            <a:r>
              <a:rPr sz="1400" dirty="0"/>
              <a:t> /</a:t>
            </a:r>
            <a:r>
              <a:rPr sz="1400" dirty="0" err="1"/>
              <a:t>usr</a:t>
            </a:r>
            <a:r>
              <a:rPr sz="1400" dirty="0"/>
              <a:t>/share/man/man1. В </a:t>
            </a:r>
            <a:r>
              <a:rPr sz="1400" dirty="0" err="1"/>
              <a:t>нем</a:t>
            </a:r>
            <a:r>
              <a:rPr sz="1400" dirty="0"/>
              <a:t> </a:t>
            </a:r>
            <a:r>
              <a:rPr sz="1400" dirty="0" err="1"/>
              <a:t>находятся</a:t>
            </a:r>
            <a:r>
              <a:rPr sz="1400" dirty="0"/>
              <a:t> </a:t>
            </a:r>
            <a:r>
              <a:rPr sz="1400" dirty="0" err="1"/>
              <a:t>архивы</a:t>
            </a:r>
            <a:r>
              <a:rPr sz="1400" dirty="0"/>
              <a:t> </a:t>
            </a:r>
            <a:r>
              <a:rPr sz="1400" dirty="0" err="1"/>
              <a:t>текстовых</a:t>
            </a:r>
            <a:r>
              <a:rPr sz="1400" dirty="0"/>
              <a:t> </a:t>
            </a:r>
            <a:r>
              <a:rPr sz="1400" dirty="0" err="1"/>
              <a:t>файлов</a:t>
            </a:r>
            <a:r>
              <a:rPr sz="1400" dirty="0"/>
              <a:t>, </a:t>
            </a:r>
            <a:r>
              <a:rPr sz="1400" dirty="0" err="1"/>
              <a:t>содержащих</a:t>
            </a:r>
            <a:r>
              <a:rPr sz="1400" dirty="0"/>
              <a:t> </a:t>
            </a:r>
            <a:r>
              <a:rPr sz="1400" dirty="0" err="1"/>
              <a:t>справку</a:t>
            </a:r>
            <a:r>
              <a:rPr sz="1400" dirty="0"/>
              <a:t> </a:t>
            </a:r>
            <a:r>
              <a:rPr sz="1400" dirty="0" err="1"/>
              <a:t>по</a:t>
            </a:r>
            <a:r>
              <a:rPr sz="1400" dirty="0"/>
              <a:t> </a:t>
            </a:r>
            <a:r>
              <a:rPr sz="1400" dirty="0" err="1"/>
              <a:t>большинству</a:t>
            </a:r>
            <a:r>
              <a:rPr sz="1400" dirty="0"/>
              <a:t> </a:t>
            </a:r>
            <a:r>
              <a:rPr sz="1400" dirty="0" err="1"/>
              <a:t>установленных</a:t>
            </a:r>
            <a:r>
              <a:rPr sz="1400" dirty="0"/>
              <a:t> в </a:t>
            </a:r>
            <a:r>
              <a:rPr sz="1400" dirty="0" err="1"/>
              <a:t>системе</a:t>
            </a:r>
            <a:r>
              <a:rPr sz="1400" dirty="0"/>
              <a:t> </a:t>
            </a:r>
            <a:r>
              <a:rPr sz="1400" dirty="0" err="1"/>
              <a:t>программ</a:t>
            </a:r>
            <a:r>
              <a:rPr sz="1400" dirty="0"/>
              <a:t> и </a:t>
            </a:r>
            <a:r>
              <a:rPr sz="1400" dirty="0" err="1"/>
              <a:t>команд</a:t>
            </a:r>
            <a:r>
              <a:rPr sz="1400" dirty="0"/>
              <a:t>. </a:t>
            </a:r>
            <a:r>
              <a:rPr sz="1400" dirty="0" err="1"/>
              <a:t>Каждый</a:t>
            </a:r>
            <a:r>
              <a:rPr sz="1400" dirty="0"/>
              <a:t> </a:t>
            </a:r>
            <a:r>
              <a:rPr sz="1400" dirty="0" err="1"/>
              <a:t>архив</a:t>
            </a:r>
            <a:r>
              <a:rPr sz="1400" dirty="0"/>
              <a:t> </a:t>
            </a:r>
            <a:r>
              <a:rPr sz="1400" dirty="0" err="1"/>
              <a:t>можно</a:t>
            </a:r>
            <a:r>
              <a:rPr sz="1400" dirty="0"/>
              <a:t> </a:t>
            </a:r>
            <a:r>
              <a:rPr sz="1400" dirty="0" err="1"/>
              <a:t>открыть</a:t>
            </a:r>
            <a:r>
              <a:rPr sz="1400" dirty="0"/>
              <a:t> </a:t>
            </a:r>
            <a:r>
              <a:rPr sz="1400" dirty="0" err="1"/>
              <a:t>командой</a:t>
            </a:r>
            <a:r>
              <a:rPr sz="1400" dirty="0"/>
              <a:t> less </a:t>
            </a:r>
            <a:r>
              <a:rPr sz="1400" dirty="0" err="1"/>
              <a:t>сразу</a:t>
            </a:r>
            <a:r>
              <a:rPr sz="1400" dirty="0"/>
              <a:t> </a:t>
            </a:r>
            <a:r>
              <a:rPr sz="1400" dirty="0" err="1"/>
              <a:t>же</a:t>
            </a:r>
            <a:r>
              <a:rPr sz="1400" dirty="0"/>
              <a:t> </a:t>
            </a:r>
            <a:r>
              <a:rPr sz="1400" dirty="0" err="1"/>
              <a:t>просмотрев</a:t>
            </a:r>
            <a:r>
              <a:rPr sz="1400" dirty="0"/>
              <a:t> </a:t>
            </a:r>
            <a:r>
              <a:rPr sz="1400" dirty="0" err="1"/>
              <a:t>содержимое</a:t>
            </a:r>
            <a:r>
              <a:rPr sz="1400" dirty="0"/>
              <a:t> </a:t>
            </a:r>
            <a:r>
              <a:rPr sz="1400" dirty="0" err="1"/>
              <a:t>справки</a:t>
            </a:r>
            <a:r>
              <a:rPr sz="1400" dirty="0"/>
              <a:t>. </a:t>
            </a:r>
            <a:r>
              <a:rPr sz="1400" dirty="0" err="1"/>
              <a:t>Командный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 </a:t>
            </a:r>
            <a:r>
              <a:rPr sz="1400" dirty="0" err="1"/>
              <a:t>должен</a:t>
            </a:r>
            <a:r>
              <a:rPr sz="1400" dirty="0"/>
              <a:t> </a:t>
            </a:r>
            <a:r>
              <a:rPr sz="1400" dirty="0" err="1"/>
              <a:t>получать</a:t>
            </a:r>
            <a:r>
              <a:rPr sz="1400" dirty="0"/>
              <a:t> в </a:t>
            </a:r>
            <a:r>
              <a:rPr sz="1400" dirty="0" err="1"/>
              <a:t>виде</a:t>
            </a:r>
            <a:r>
              <a:rPr sz="1400" dirty="0"/>
              <a:t> </a:t>
            </a:r>
            <a:r>
              <a:rPr sz="1400" dirty="0" err="1"/>
              <a:t>аргумента</a:t>
            </a:r>
            <a:r>
              <a:rPr sz="1400" dirty="0"/>
              <a:t> </a:t>
            </a:r>
            <a:r>
              <a:rPr sz="1400" dirty="0" err="1"/>
              <a:t>командной</a:t>
            </a:r>
            <a:r>
              <a:rPr sz="1400" dirty="0"/>
              <a:t> </a:t>
            </a:r>
            <a:r>
              <a:rPr sz="1400" dirty="0" err="1"/>
              <a:t>строки</a:t>
            </a:r>
            <a:r>
              <a:rPr sz="1400" dirty="0"/>
              <a:t> </a:t>
            </a:r>
            <a:r>
              <a:rPr sz="1400" dirty="0" err="1"/>
              <a:t>название</a:t>
            </a:r>
            <a:r>
              <a:rPr sz="1400" dirty="0"/>
              <a:t> </a:t>
            </a:r>
            <a:r>
              <a:rPr sz="1400" dirty="0" err="1"/>
              <a:t>команды</a:t>
            </a:r>
            <a:r>
              <a:rPr sz="1400" dirty="0"/>
              <a:t> и в </a:t>
            </a:r>
            <a:r>
              <a:rPr sz="1400" dirty="0" err="1"/>
              <a:t>виде</a:t>
            </a:r>
            <a:r>
              <a:rPr sz="1400" dirty="0"/>
              <a:t> </a:t>
            </a:r>
            <a:r>
              <a:rPr sz="1400" dirty="0" err="1"/>
              <a:t>результата</a:t>
            </a:r>
            <a:r>
              <a:rPr sz="1400" dirty="0"/>
              <a:t> </a:t>
            </a:r>
            <a:r>
              <a:rPr sz="1400" dirty="0" err="1"/>
              <a:t>выдавать</a:t>
            </a:r>
            <a:r>
              <a:rPr sz="1400" dirty="0"/>
              <a:t> </a:t>
            </a:r>
            <a:r>
              <a:rPr sz="1400" dirty="0" err="1"/>
              <a:t>справку</a:t>
            </a:r>
            <a:r>
              <a:rPr sz="1400" dirty="0"/>
              <a:t> </a:t>
            </a:r>
            <a:r>
              <a:rPr sz="1400" dirty="0" err="1"/>
              <a:t>об</a:t>
            </a:r>
            <a:r>
              <a:rPr sz="1400" dirty="0"/>
              <a:t> </a:t>
            </a:r>
            <a:r>
              <a:rPr sz="1400" dirty="0" err="1"/>
              <a:t>этой</a:t>
            </a:r>
            <a:r>
              <a:rPr sz="1400" dirty="0"/>
              <a:t> </a:t>
            </a:r>
            <a:r>
              <a:rPr sz="1400" dirty="0" err="1"/>
              <a:t>команде</a:t>
            </a:r>
            <a:r>
              <a:rPr sz="1400" dirty="0"/>
              <a:t> </a:t>
            </a:r>
            <a:r>
              <a:rPr sz="1400" dirty="0" err="1"/>
              <a:t>или</a:t>
            </a:r>
            <a:r>
              <a:rPr sz="1400" dirty="0"/>
              <a:t> </a:t>
            </a:r>
            <a:r>
              <a:rPr sz="1400" dirty="0" err="1"/>
              <a:t>сообщение</a:t>
            </a:r>
            <a:r>
              <a:rPr sz="1400" dirty="0"/>
              <a:t> </a:t>
            </a:r>
            <a:r>
              <a:rPr sz="1400" dirty="0" err="1"/>
              <a:t>об</a:t>
            </a:r>
            <a:r>
              <a:rPr sz="1400" dirty="0"/>
              <a:t> </a:t>
            </a:r>
            <a:r>
              <a:rPr sz="1400" dirty="0" err="1"/>
              <a:t>отсутствии</a:t>
            </a:r>
            <a:r>
              <a:rPr sz="1400" dirty="0"/>
              <a:t> </a:t>
            </a:r>
            <a:r>
              <a:rPr sz="1400" dirty="0" err="1"/>
              <a:t>справки</a:t>
            </a:r>
            <a:r>
              <a:rPr sz="1400" dirty="0"/>
              <a:t>, </a:t>
            </a:r>
            <a:r>
              <a:rPr sz="1400" dirty="0" err="1"/>
              <a:t>если</a:t>
            </a:r>
            <a:r>
              <a:rPr sz="1400" dirty="0"/>
              <a:t> </a:t>
            </a:r>
            <a:r>
              <a:rPr sz="1400" dirty="0" err="1"/>
              <a:t>соответствующего</a:t>
            </a:r>
            <a:r>
              <a:rPr sz="1400" dirty="0"/>
              <a:t> </a:t>
            </a:r>
            <a:r>
              <a:rPr sz="1400" dirty="0" err="1"/>
              <a:t>файла</a:t>
            </a:r>
            <a:r>
              <a:rPr sz="1400" dirty="0"/>
              <a:t> </a:t>
            </a:r>
            <a:r>
              <a:rPr sz="1400" dirty="0" err="1"/>
              <a:t>нет</a:t>
            </a:r>
            <a:r>
              <a:rPr sz="1400" dirty="0"/>
              <a:t> в </a:t>
            </a:r>
            <a:r>
              <a:rPr sz="1400" dirty="0" err="1"/>
              <a:t>каталоге</a:t>
            </a:r>
            <a:r>
              <a:rPr sz="1400" dirty="0"/>
              <a:t> man1.</a:t>
            </a:r>
          </a:p>
          <a:p>
            <a:pPr marL="342900" lvl="0" indent="-342900">
              <a:buAutoNum type="arabicPeriod"/>
            </a:pPr>
            <a:r>
              <a:rPr sz="1400" dirty="0" err="1"/>
              <a:t>Используя</a:t>
            </a:r>
            <a:r>
              <a:rPr sz="1400" dirty="0"/>
              <a:t> </a:t>
            </a:r>
            <a:r>
              <a:rPr sz="1400" dirty="0" err="1"/>
              <a:t>встроенную</a:t>
            </a:r>
            <a:r>
              <a:rPr sz="1400" dirty="0"/>
              <a:t> </a:t>
            </a:r>
            <a:r>
              <a:rPr sz="1400" dirty="0" err="1"/>
              <a:t>переменную</a:t>
            </a:r>
            <a:r>
              <a:rPr sz="1400" dirty="0"/>
              <a:t> $RANDOM, </a:t>
            </a:r>
            <a:r>
              <a:rPr sz="1400" dirty="0" err="1"/>
              <a:t>напишите</a:t>
            </a:r>
            <a:r>
              <a:rPr sz="1400" dirty="0"/>
              <a:t> </a:t>
            </a:r>
            <a:r>
              <a:rPr sz="1400" dirty="0" err="1"/>
              <a:t>командный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, </a:t>
            </a:r>
            <a:r>
              <a:rPr sz="1400" dirty="0" err="1"/>
              <a:t>генерирующий</a:t>
            </a:r>
            <a:r>
              <a:rPr sz="1400" dirty="0"/>
              <a:t> </a:t>
            </a:r>
            <a:r>
              <a:rPr sz="1400" dirty="0" err="1"/>
              <a:t>случайную</a:t>
            </a:r>
            <a:r>
              <a:rPr sz="1400" dirty="0"/>
              <a:t> </a:t>
            </a:r>
            <a:r>
              <a:rPr sz="1400" dirty="0" err="1"/>
              <a:t>последовательность</a:t>
            </a:r>
            <a:r>
              <a:rPr sz="1400" dirty="0"/>
              <a:t> </a:t>
            </a:r>
            <a:r>
              <a:rPr sz="1400" dirty="0" err="1"/>
              <a:t>букв</a:t>
            </a:r>
            <a:r>
              <a:rPr sz="1400" dirty="0"/>
              <a:t> </a:t>
            </a:r>
            <a:r>
              <a:rPr sz="1400" dirty="0" err="1"/>
              <a:t>латинского</a:t>
            </a:r>
            <a:r>
              <a:rPr sz="1400" dirty="0"/>
              <a:t> </a:t>
            </a:r>
            <a:r>
              <a:rPr sz="1400" dirty="0" err="1"/>
              <a:t>алфавита</a:t>
            </a:r>
            <a:r>
              <a:rPr sz="1400" dirty="0"/>
              <a:t>. </a:t>
            </a:r>
            <a:r>
              <a:rPr sz="1400" dirty="0" err="1"/>
              <a:t>Учтите</a:t>
            </a:r>
            <a:r>
              <a:rPr sz="1400" dirty="0"/>
              <a:t>, </a:t>
            </a:r>
            <a:r>
              <a:rPr sz="1400" dirty="0" err="1"/>
              <a:t>что</a:t>
            </a:r>
            <a:r>
              <a:rPr sz="1400" dirty="0"/>
              <a:t> $RANDOM </a:t>
            </a:r>
            <a:r>
              <a:rPr sz="1400" dirty="0" err="1"/>
              <a:t>выдаёт</a:t>
            </a:r>
            <a:r>
              <a:rPr sz="1400" dirty="0"/>
              <a:t> </a:t>
            </a:r>
            <a:r>
              <a:rPr sz="1400" dirty="0" err="1"/>
              <a:t>псевдослучайные</a:t>
            </a:r>
            <a:r>
              <a:rPr sz="1400" dirty="0"/>
              <a:t> </a:t>
            </a:r>
            <a:r>
              <a:rPr sz="1400" dirty="0" err="1"/>
              <a:t>числа</a:t>
            </a:r>
            <a:r>
              <a:rPr sz="1400" dirty="0"/>
              <a:t> в </a:t>
            </a:r>
            <a:r>
              <a:rPr sz="1400" dirty="0" err="1"/>
              <a:t>диапазоне</a:t>
            </a:r>
            <a:r>
              <a:rPr sz="1400" dirty="0"/>
              <a:t> </a:t>
            </a:r>
            <a:r>
              <a:rPr sz="1400" dirty="0" err="1"/>
              <a:t>от</a:t>
            </a:r>
            <a:r>
              <a:rPr sz="1400" dirty="0"/>
              <a:t> 0 </a:t>
            </a:r>
            <a:r>
              <a:rPr sz="1400" dirty="0" err="1"/>
              <a:t>до</a:t>
            </a:r>
            <a:r>
              <a:rPr sz="1400" dirty="0"/>
              <a:t> 32767.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Было изучино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On-screen Show (16:9)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Расширенное программирование ОС UNIX</vt:lpstr>
      <vt:lpstr>Цель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Расширенное программирование ОС UNIX</dc:title>
  <dc:creator/>
  <cp:keywords/>
  <cp:lastModifiedBy>Фаик Карим Яссерович</cp:lastModifiedBy>
  <cp:revision>1</cp:revision>
  <dcterms:created xsi:type="dcterms:W3CDTF">2022-06-25T06:45:59Z</dcterms:created>
  <dcterms:modified xsi:type="dcterms:W3CDTF">2022-06-25T06:46:33Z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June</vt:lpwstr>
  </property>
  <property fmtid="{D5CDD505-2E9C-101B-9397-08002B2CF9AE}" pid="4" name="header-includes">
    <vt:lpwstr/>
  </property>
  <property fmtid="{D5CDD505-2E9C-101B-9397-08002B2CF9AE}" pid="5" name="institute">
    <vt:lpwstr>RUDN University, Moscow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