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Размещение на Github pages заготовки для персонального сайта.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2022, 25 June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Размещение на Github pages заготовки для персонального сайта.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Ход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Установить необходимое программное обеспечение.</a:t>
            </a:r>
          </a:p>
          <a:p>
            <a:pPr lvl="0" indent="-342900" marL="342900">
              <a:buAutoNum type="arabicPeriod"/>
            </a:pPr>
            <a:r>
              <a:rPr/>
              <a:t>Скачать шаблон темы сайта.</a:t>
            </a:r>
          </a:p>
          <a:p>
            <a:pPr lvl="0" indent="-342900" marL="342900">
              <a:buAutoNum type="arabicPeriod"/>
            </a:pPr>
            <a:r>
              <a:rPr/>
              <a:t>Разместить его на хостинге git.</a:t>
            </a:r>
          </a:p>
          <a:p>
            <a:pPr lvl="0" indent="-342900" marL="342900">
              <a:buAutoNum type="arabicPeriod"/>
            </a:pPr>
            <a:r>
              <a:rPr/>
              <a:t>Установить параметр для URLs сайта.</a:t>
            </a:r>
          </a:p>
          <a:p>
            <a:pPr lvl="0" indent="-342900" marL="342900">
              <a:buAutoNum type="arabicPeriod"/>
            </a:pPr>
            <a:r>
              <a:rPr/>
              <a:t>Разместить заготовку сайта на Github pages.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Успешно Разместил на Github pages заготовки для персонального сайта.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Размещение на Github pages заготовки для персонального сайта.</dc:title>
  <dc:creator/>
  <cp:keywords/>
  <dcterms:created xsi:type="dcterms:W3CDTF">2022-06-26T15:33:43Z</dcterms:created>
  <dcterms:modified xsi:type="dcterms:W3CDTF">2022-06-26T15:33:43Z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25 June</vt:lpwstr>
  </property>
  <property fmtid="{D5CDD505-2E9C-101B-9397-08002B2CF9AE}" pid="4" name="header-includes">
    <vt:lpwstr/>
  </property>
  <property fmtid="{D5CDD505-2E9C-101B-9397-08002B2CF9AE}" pid="5" name="institute">
    <vt:lpwstr>RUDN University, Moscow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