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Текстовой редактор vi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2022, 25 June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Познакомиться с операционной системой Linux. Получить практические навыки работы с редактором vi, установленным по умолчанию практически во всех дистрибутивах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Ход</a:t>
            </a:r>
            <a:r>
              <a:rPr dirty="0"/>
              <a:t> </a:t>
            </a:r>
            <a:r>
              <a:rPr dirty="0" err="1"/>
              <a:t>работы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AutoNum type="arabicPeriod"/>
            </a:pPr>
            <a:r>
              <a:rPr sz="1400" dirty="0" err="1"/>
              <a:t>Вызовите</a:t>
            </a:r>
            <a:r>
              <a:rPr sz="1400" dirty="0"/>
              <a:t> vi </a:t>
            </a:r>
            <a:r>
              <a:rPr sz="1400" dirty="0" err="1"/>
              <a:t>на</a:t>
            </a:r>
            <a:r>
              <a:rPr sz="1400" dirty="0"/>
              <a:t> </a:t>
            </a:r>
            <a:r>
              <a:rPr sz="1400" dirty="0" err="1"/>
              <a:t>редактирование</a:t>
            </a:r>
            <a:r>
              <a:rPr sz="1400" dirty="0"/>
              <a:t> </a:t>
            </a:r>
            <a:r>
              <a:rPr sz="1400" dirty="0" err="1"/>
              <a:t>файла</a:t>
            </a:r>
            <a:endParaRPr sz="1400" dirty="0"/>
          </a:p>
          <a:p>
            <a:pPr marL="342900" lvl="0" indent="-342900">
              <a:buAutoNum type="arabicPeriod"/>
            </a:pPr>
            <a:r>
              <a:rPr sz="1400" dirty="0" err="1"/>
              <a:t>Установите</a:t>
            </a:r>
            <a:r>
              <a:rPr sz="1400" dirty="0"/>
              <a:t> </a:t>
            </a:r>
            <a:r>
              <a:rPr sz="1400" dirty="0" err="1"/>
              <a:t>курсор</a:t>
            </a:r>
            <a:r>
              <a:rPr sz="1400" dirty="0"/>
              <a:t> в </a:t>
            </a:r>
            <a:r>
              <a:rPr sz="1400" dirty="0" err="1"/>
              <a:t>конец</a:t>
            </a:r>
            <a:r>
              <a:rPr sz="1400" dirty="0"/>
              <a:t> </a:t>
            </a:r>
            <a:r>
              <a:rPr sz="1400" dirty="0" err="1"/>
              <a:t>слова</a:t>
            </a:r>
            <a:r>
              <a:rPr sz="1400" dirty="0"/>
              <a:t> HELL </a:t>
            </a:r>
            <a:r>
              <a:rPr sz="1400" dirty="0" err="1"/>
              <a:t>второй</a:t>
            </a:r>
            <a:r>
              <a:rPr sz="1400" dirty="0"/>
              <a:t> </a:t>
            </a:r>
            <a:r>
              <a:rPr sz="1400" dirty="0" err="1"/>
              <a:t>строки</a:t>
            </a:r>
            <a:r>
              <a:rPr sz="1400" dirty="0"/>
              <a:t>.</a:t>
            </a:r>
          </a:p>
          <a:p>
            <a:pPr marL="342900" lvl="0" indent="-342900">
              <a:buAutoNum type="arabicPeriod"/>
            </a:pPr>
            <a:r>
              <a:rPr sz="1400" dirty="0" err="1"/>
              <a:t>Перейдите</a:t>
            </a:r>
            <a:r>
              <a:rPr sz="1400" dirty="0"/>
              <a:t> в </a:t>
            </a:r>
            <a:r>
              <a:rPr sz="1400" dirty="0" err="1"/>
              <a:t>режим</a:t>
            </a:r>
            <a:r>
              <a:rPr sz="1400" dirty="0"/>
              <a:t> </a:t>
            </a:r>
            <a:r>
              <a:rPr sz="1400" dirty="0" err="1"/>
              <a:t>вставки</a:t>
            </a:r>
            <a:r>
              <a:rPr sz="1400" dirty="0"/>
              <a:t> и </a:t>
            </a:r>
            <a:r>
              <a:rPr sz="1400" dirty="0" err="1"/>
              <a:t>замените</a:t>
            </a:r>
            <a:r>
              <a:rPr sz="1400" dirty="0"/>
              <a:t> </a:t>
            </a:r>
            <a:r>
              <a:rPr sz="1400" dirty="0" err="1"/>
              <a:t>на</a:t>
            </a:r>
            <a:r>
              <a:rPr sz="1400" dirty="0"/>
              <a:t> HELLO. </a:t>
            </a:r>
            <a:r>
              <a:rPr sz="1400" dirty="0" err="1"/>
              <a:t>Нажмите</a:t>
            </a:r>
            <a:r>
              <a:rPr sz="1400" dirty="0"/>
              <a:t> Esc </a:t>
            </a:r>
            <a:r>
              <a:rPr sz="1400" dirty="0" err="1"/>
              <a:t>для</a:t>
            </a:r>
            <a:r>
              <a:rPr sz="1400" dirty="0"/>
              <a:t> </a:t>
            </a:r>
            <a:r>
              <a:rPr sz="1400" dirty="0" err="1"/>
              <a:t>возврата</a:t>
            </a:r>
            <a:r>
              <a:rPr sz="1400" dirty="0"/>
              <a:t> в </a:t>
            </a:r>
            <a:r>
              <a:rPr sz="1400" dirty="0" err="1"/>
              <a:t>командный</a:t>
            </a:r>
            <a:r>
              <a:rPr sz="1400" dirty="0"/>
              <a:t> </a:t>
            </a:r>
            <a:r>
              <a:rPr sz="1400" dirty="0" err="1"/>
              <a:t>режим</a:t>
            </a:r>
            <a:r>
              <a:rPr sz="1400" dirty="0"/>
              <a:t>.</a:t>
            </a:r>
          </a:p>
          <a:p>
            <a:pPr marL="342900" lvl="0" indent="-342900">
              <a:buAutoNum type="arabicPeriod"/>
            </a:pPr>
            <a:r>
              <a:rPr sz="1400" dirty="0" err="1"/>
              <a:t>Установите</a:t>
            </a:r>
            <a:r>
              <a:rPr sz="1400" dirty="0"/>
              <a:t> </a:t>
            </a:r>
            <a:r>
              <a:rPr sz="1400" dirty="0" err="1"/>
              <a:t>курсор</a:t>
            </a:r>
            <a:r>
              <a:rPr sz="1400" dirty="0"/>
              <a:t> </a:t>
            </a:r>
            <a:r>
              <a:rPr sz="1400" dirty="0" err="1"/>
              <a:t>на</a:t>
            </a:r>
            <a:r>
              <a:rPr sz="1400" dirty="0"/>
              <a:t> </a:t>
            </a:r>
            <a:r>
              <a:rPr sz="1400" dirty="0" err="1"/>
              <a:t>четвертую</a:t>
            </a:r>
            <a:r>
              <a:rPr sz="1400" dirty="0"/>
              <a:t> </a:t>
            </a:r>
            <a:r>
              <a:rPr sz="1400" dirty="0" err="1"/>
              <a:t>строку</a:t>
            </a:r>
            <a:r>
              <a:rPr sz="1400" dirty="0"/>
              <a:t> и </a:t>
            </a:r>
            <a:r>
              <a:rPr sz="1400" dirty="0" err="1"/>
              <a:t>сотрите</a:t>
            </a:r>
            <a:r>
              <a:rPr sz="1400" dirty="0"/>
              <a:t> </a:t>
            </a:r>
            <a:r>
              <a:rPr sz="1400" dirty="0" err="1"/>
              <a:t>слово</a:t>
            </a:r>
            <a:r>
              <a:rPr sz="1400" dirty="0"/>
              <a:t> LOCAL.</a:t>
            </a:r>
          </a:p>
          <a:p>
            <a:pPr marL="342900" lvl="0" indent="-342900">
              <a:buAutoNum type="arabicPeriod"/>
            </a:pPr>
            <a:r>
              <a:rPr sz="1400" dirty="0" err="1"/>
              <a:t>Перейдите</a:t>
            </a:r>
            <a:r>
              <a:rPr sz="1400" dirty="0"/>
              <a:t> в </a:t>
            </a:r>
            <a:r>
              <a:rPr sz="1400" dirty="0" err="1"/>
              <a:t>режим</a:t>
            </a:r>
            <a:r>
              <a:rPr sz="1400" dirty="0"/>
              <a:t> </a:t>
            </a:r>
            <a:r>
              <a:rPr sz="1400" dirty="0" err="1"/>
              <a:t>вставки</a:t>
            </a:r>
            <a:r>
              <a:rPr sz="1400" dirty="0"/>
              <a:t> и </a:t>
            </a:r>
            <a:r>
              <a:rPr sz="1400" dirty="0" err="1"/>
              <a:t>наберите</a:t>
            </a:r>
            <a:r>
              <a:rPr sz="1400" dirty="0"/>
              <a:t> </a:t>
            </a:r>
            <a:r>
              <a:rPr sz="1400" dirty="0" err="1"/>
              <a:t>следующий</a:t>
            </a:r>
            <a:r>
              <a:rPr sz="1400" dirty="0"/>
              <a:t> </a:t>
            </a:r>
            <a:r>
              <a:rPr sz="1400" dirty="0" err="1"/>
              <a:t>текст</a:t>
            </a:r>
            <a:r>
              <a:rPr sz="1400" dirty="0"/>
              <a:t>: local, </a:t>
            </a:r>
            <a:r>
              <a:rPr sz="1400" dirty="0" err="1"/>
              <a:t>нажмите</a:t>
            </a:r>
            <a:r>
              <a:rPr sz="1400" dirty="0"/>
              <a:t> Esc </a:t>
            </a:r>
            <a:r>
              <a:rPr sz="1400" dirty="0" err="1"/>
              <a:t>для</a:t>
            </a:r>
            <a:r>
              <a:rPr sz="1400" dirty="0"/>
              <a:t> </a:t>
            </a:r>
            <a:r>
              <a:rPr sz="1400" dirty="0" err="1"/>
              <a:t>возврата</a:t>
            </a:r>
            <a:r>
              <a:rPr sz="1400" dirty="0"/>
              <a:t> в </a:t>
            </a:r>
            <a:r>
              <a:rPr sz="1400" dirty="0" err="1"/>
              <a:t>командный</a:t>
            </a:r>
            <a:r>
              <a:rPr sz="1400" dirty="0"/>
              <a:t> </a:t>
            </a:r>
            <a:r>
              <a:rPr sz="1400" dirty="0" err="1"/>
              <a:t>режим</a:t>
            </a:r>
            <a:r>
              <a:rPr sz="1400" dirty="0"/>
              <a:t>.</a:t>
            </a:r>
          </a:p>
          <a:p>
            <a:pPr marL="342900" lvl="0" indent="-342900">
              <a:buAutoNum type="arabicPeriod"/>
            </a:pPr>
            <a:r>
              <a:rPr sz="1400" dirty="0" err="1"/>
              <a:t>Установите</a:t>
            </a:r>
            <a:r>
              <a:rPr sz="1400" dirty="0"/>
              <a:t> </a:t>
            </a:r>
            <a:r>
              <a:rPr sz="1400" dirty="0" err="1"/>
              <a:t>курсор</a:t>
            </a:r>
            <a:r>
              <a:rPr sz="1400" dirty="0"/>
              <a:t> </a:t>
            </a:r>
            <a:r>
              <a:rPr sz="1400" dirty="0" err="1"/>
              <a:t>на</a:t>
            </a:r>
            <a:r>
              <a:rPr sz="1400" dirty="0"/>
              <a:t> </a:t>
            </a:r>
            <a:r>
              <a:rPr sz="1400" dirty="0" err="1"/>
              <a:t>последней</a:t>
            </a:r>
            <a:r>
              <a:rPr sz="1400" dirty="0"/>
              <a:t> </a:t>
            </a:r>
            <a:r>
              <a:rPr sz="1400" dirty="0" err="1"/>
              <a:t>строке</a:t>
            </a:r>
            <a:r>
              <a:rPr sz="1400" dirty="0"/>
              <a:t> </a:t>
            </a:r>
            <a:r>
              <a:rPr sz="1400" dirty="0" err="1"/>
              <a:t>файла</a:t>
            </a:r>
            <a:r>
              <a:rPr sz="1400" dirty="0"/>
              <a:t>. </a:t>
            </a:r>
            <a:r>
              <a:rPr sz="1400" dirty="0" err="1"/>
              <a:t>Вставьте</a:t>
            </a:r>
            <a:r>
              <a:rPr sz="1400" dirty="0"/>
              <a:t> </a:t>
            </a:r>
            <a:r>
              <a:rPr sz="1400" dirty="0" err="1"/>
              <a:t>после</a:t>
            </a:r>
            <a:r>
              <a:rPr sz="1400" dirty="0"/>
              <a:t> </a:t>
            </a:r>
            <a:r>
              <a:rPr sz="1400" dirty="0" err="1"/>
              <a:t>неё</a:t>
            </a:r>
            <a:r>
              <a:rPr sz="1400" dirty="0"/>
              <a:t> </a:t>
            </a:r>
            <a:r>
              <a:rPr sz="1400" dirty="0" err="1"/>
              <a:t>строку</a:t>
            </a:r>
            <a:r>
              <a:rPr sz="1400" dirty="0"/>
              <a:t>, </a:t>
            </a:r>
            <a:r>
              <a:rPr sz="1400" dirty="0" err="1"/>
              <a:t>содержащую</a:t>
            </a:r>
            <a:r>
              <a:rPr sz="1400" dirty="0"/>
              <a:t> </a:t>
            </a:r>
            <a:r>
              <a:rPr sz="1400" dirty="0" err="1"/>
              <a:t>следующий</a:t>
            </a:r>
            <a:r>
              <a:rPr sz="1400" dirty="0"/>
              <a:t> </a:t>
            </a:r>
            <a:r>
              <a:rPr sz="1400" dirty="0" err="1"/>
              <a:t>текст</a:t>
            </a:r>
            <a:r>
              <a:rPr sz="1400" dirty="0"/>
              <a:t>: echo $HELLO.</a:t>
            </a:r>
          </a:p>
          <a:p>
            <a:pPr marL="342900" lvl="0" indent="-342900">
              <a:buAutoNum type="arabicPeriod"/>
            </a:pPr>
            <a:r>
              <a:rPr sz="1400" dirty="0" err="1"/>
              <a:t>Нажмите</a:t>
            </a:r>
            <a:r>
              <a:rPr sz="1400" dirty="0"/>
              <a:t> Esc </a:t>
            </a:r>
            <a:r>
              <a:rPr sz="1400" dirty="0" err="1"/>
              <a:t>для</a:t>
            </a:r>
            <a:r>
              <a:rPr sz="1400" dirty="0"/>
              <a:t> </a:t>
            </a:r>
            <a:r>
              <a:rPr sz="1400" dirty="0" err="1"/>
              <a:t>перехода</a:t>
            </a:r>
            <a:r>
              <a:rPr sz="1400" dirty="0"/>
              <a:t> в </a:t>
            </a:r>
            <a:r>
              <a:rPr sz="1400" dirty="0" err="1"/>
              <a:t>командный</a:t>
            </a:r>
            <a:r>
              <a:rPr sz="1400" dirty="0"/>
              <a:t> </a:t>
            </a:r>
            <a:r>
              <a:rPr sz="1400" dirty="0" err="1"/>
              <a:t>режим</a:t>
            </a:r>
            <a:r>
              <a:rPr sz="1400" dirty="0"/>
              <a:t>.</a:t>
            </a:r>
          </a:p>
          <a:p>
            <a:pPr marL="342900" lvl="0" indent="-342900">
              <a:buAutoNum type="arabicPeriod"/>
            </a:pPr>
            <a:r>
              <a:rPr sz="1400" dirty="0" err="1"/>
              <a:t>Удалите</a:t>
            </a:r>
            <a:r>
              <a:rPr sz="1400" dirty="0"/>
              <a:t> </a:t>
            </a:r>
            <a:r>
              <a:rPr sz="1400" dirty="0" err="1"/>
              <a:t>последнюю</a:t>
            </a:r>
            <a:r>
              <a:rPr sz="1400" dirty="0"/>
              <a:t> </a:t>
            </a:r>
            <a:r>
              <a:rPr sz="1400" dirty="0" err="1"/>
              <a:t>строку</a:t>
            </a:r>
            <a:r>
              <a:rPr sz="1400" dirty="0"/>
              <a:t>.</a:t>
            </a:r>
          </a:p>
          <a:p>
            <a:pPr marL="342900" lvl="0" indent="-342900">
              <a:buAutoNum type="arabicPeriod"/>
            </a:pPr>
            <a:r>
              <a:rPr sz="1400" dirty="0" err="1"/>
              <a:t>Введите</a:t>
            </a:r>
            <a:r>
              <a:rPr sz="1400" dirty="0"/>
              <a:t> </a:t>
            </a:r>
            <a:r>
              <a:rPr sz="1400" dirty="0" err="1"/>
              <a:t>команду</a:t>
            </a:r>
            <a:r>
              <a:rPr sz="1400" dirty="0"/>
              <a:t> </a:t>
            </a:r>
            <a:r>
              <a:rPr sz="1400" dirty="0" err="1"/>
              <a:t>отмены</a:t>
            </a:r>
            <a:r>
              <a:rPr sz="1400" dirty="0"/>
              <a:t> </a:t>
            </a:r>
            <a:r>
              <a:rPr sz="1400" dirty="0" err="1"/>
              <a:t>изменений</a:t>
            </a:r>
            <a:r>
              <a:rPr sz="1400" dirty="0"/>
              <a:t> u </a:t>
            </a:r>
            <a:r>
              <a:rPr sz="1400" dirty="0" err="1"/>
              <a:t>для</a:t>
            </a:r>
            <a:r>
              <a:rPr sz="1400" dirty="0"/>
              <a:t> </a:t>
            </a:r>
            <a:r>
              <a:rPr sz="1400" dirty="0" err="1"/>
              <a:t>отмены</a:t>
            </a:r>
            <a:r>
              <a:rPr sz="1400" dirty="0"/>
              <a:t> </a:t>
            </a:r>
            <a:r>
              <a:rPr sz="1400" dirty="0" err="1"/>
              <a:t>последней</a:t>
            </a:r>
            <a:r>
              <a:rPr sz="1400" dirty="0"/>
              <a:t> </a:t>
            </a:r>
            <a:r>
              <a:rPr sz="1400" dirty="0" err="1"/>
              <a:t>команды</a:t>
            </a:r>
            <a:r>
              <a:rPr sz="1400" dirty="0"/>
              <a:t>.</a:t>
            </a:r>
          </a:p>
          <a:p>
            <a:pPr marL="342900" lvl="0" indent="-342900">
              <a:buAutoNum type="arabicPeriod"/>
            </a:pPr>
            <a:r>
              <a:rPr sz="1400" dirty="0" err="1"/>
              <a:t>Введите</a:t>
            </a:r>
            <a:r>
              <a:rPr sz="1400" dirty="0"/>
              <a:t> </a:t>
            </a:r>
            <a:r>
              <a:rPr sz="1400" dirty="0" err="1"/>
              <a:t>символ</a:t>
            </a:r>
            <a:r>
              <a:rPr sz="1400" dirty="0"/>
              <a:t> : </a:t>
            </a:r>
            <a:r>
              <a:rPr sz="1400" dirty="0" err="1"/>
              <a:t>для</a:t>
            </a:r>
            <a:r>
              <a:rPr sz="1400" dirty="0"/>
              <a:t> </a:t>
            </a:r>
            <a:r>
              <a:rPr sz="1400" dirty="0" err="1"/>
              <a:t>перехода</a:t>
            </a:r>
            <a:r>
              <a:rPr sz="1400" dirty="0"/>
              <a:t> в </a:t>
            </a:r>
            <a:r>
              <a:rPr sz="1400" dirty="0" err="1"/>
              <a:t>режим</a:t>
            </a:r>
            <a:r>
              <a:rPr sz="1400" dirty="0"/>
              <a:t> </a:t>
            </a:r>
            <a:r>
              <a:rPr sz="1400" dirty="0" err="1"/>
              <a:t>последней</a:t>
            </a:r>
            <a:r>
              <a:rPr sz="1400" dirty="0"/>
              <a:t> </a:t>
            </a:r>
            <a:r>
              <a:rPr sz="1400" dirty="0" err="1"/>
              <a:t>строки</a:t>
            </a:r>
            <a:r>
              <a:rPr sz="1400" dirty="0"/>
              <a:t>. </a:t>
            </a:r>
            <a:r>
              <a:rPr sz="1400" dirty="0" err="1"/>
              <a:t>Запишите</a:t>
            </a:r>
            <a:r>
              <a:rPr sz="1400" dirty="0"/>
              <a:t> </a:t>
            </a:r>
            <a:r>
              <a:rPr sz="1400" dirty="0" err="1"/>
              <a:t>произведённые</a:t>
            </a:r>
            <a:r>
              <a:rPr sz="1400" dirty="0"/>
              <a:t> </a:t>
            </a:r>
            <a:r>
              <a:rPr sz="1400" dirty="0" err="1"/>
              <a:t>изменения</a:t>
            </a:r>
            <a:r>
              <a:rPr sz="1400" dirty="0"/>
              <a:t> и </a:t>
            </a:r>
            <a:r>
              <a:rPr sz="1400" dirty="0" err="1"/>
              <a:t>выйдите</a:t>
            </a:r>
            <a:r>
              <a:rPr sz="1400" dirty="0"/>
              <a:t> </a:t>
            </a:r>
            <a:r>
              <a:rPr sz="1400" dirty="0" err="1"/>
              <a:t>из</a:t>
            </a:r>
            <a:r>
              <a:rPr sz="1400" dirty="0"/>
              <a:t> vi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Было изучина и ознакомился с операционной системой Linux. Получить практические навыки работы с редактором vi, установленным по умолчанию практически во всех дистрибутивах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On-screen Show (16:9)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Текстовой редактор vi</vt:lpstr>
      <vt:lpstr>Цель работы</vt:lpstr>
      <vt:lpstr>Ход работы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Текстовой редактор vi</dc:title>
  <dc:creator/>
  <cp:keywords/>
  <cp:lastModifiedBy>Фаик Карим Яссерович</cp:lastModifiedBy>
  <cp:revision>1</cp:revision>
  <dcterms:created xsi:type="dcterms:W3CDTF">2022-06-25T05:23:02Z</dcterms:created>
  <dcterms:modified xsi:type="dcterms:W3CDTF">2022-06-25T05:23:26Z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25 June</vt:lpwstr>
  </property>
  <property fmtid="{D5CDD505-2E9C-101B-9397-08002B2CF9AE}" pid="4" name="header-includes">
    <vt:lpwstr/>
  </property>
  <property fmtid="{D5CDD505-2E9C-101B-9397-08002B2CF9AE}" pid="5" name="institute">
    <vt:lpwstr>RUDN University, Moscow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