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Анализ файловой системы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Ознакомление с файловой системой Linux,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Ход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AutoNum type="arabicPeriod"/>
            </a:pPr>
            <a:r>
              <a:rPr sz="2000" dirty="0" err="1"/>
              <a:t>Выполните</a:t>
            </a:r>
            <a:r>
              <a:rPr sz="2000" dirty="0"/>
              <a:t> </a:t>
            </a:r>
            <a:r>
              <a:rPr sz="2000" dirty="0" err="1"/>
              <a:t>все</a:t>
            </a:r>
            <a:r>
              <a:rPr sz="2000" dirty="0"/>
              <a:t> </a:t>
            </a:r>
            <a:r>
              <a:rPr sz="2000" dirty="0" err="1"/>
              <a:t>примеры</a:t>
            </a:r>
            <a:r>
              <a:rPr sz="2000" dirty="0"/>
              <a:t>, </a:t>
            </a:r>
            <a:r>
              <a:rPr sz="2000" dirty="0" err="1"/>
              <a:t>приведённые</a:t>
            </a:r>
            <a:r>
              <a:rPr sz="2000" dirty="0"/>
              <a:t> в </a:t>
            </a:r>
            <a:r>
              <a:rPr sz="2000" dirty="0" err="1"/>
              <a:t>первой</a:t>
            </a:r>
            <a:r>
              <a:rPr sz="2000" dirty="0"/>
              <a:t> </a:t>
            </a:r>
            <a:r>
              <a:rPr sz="2000" dirty="0" err="1"/>
              <a:t>части</a:t>
            </a:r>
            <a:r>
              <a:rPr sz="2000" dirty="0"/>
              <a:t> </a:t>
            </a:r>
            <a:r>
              <a:rPr sz="2000" dirty="0" err="1"/>
              <a:t>описания</a:t>
            </a:r>
            <a:r>
              <a:rPr sz="2000" dirty="0"/>
              <a:t> </a:t>
            </a:r>
            <a:r>
              <a:rPr sz="2000" dirty="0" err="1"/>
              <a:t>лабораторной</a:t>
            </a:r>
            <a:r>
              <a:rPr sz="2000" dirty="0"/>
              <a:t> </a:t>
            </a:r>
            <a:r>
              <a:rPr sz="2000" dirty="0" err="1"/>
              <a:t>работы</a:t>
            </a:r>
            <a:r>
              <a:rPr sz="2000" dirty="0"/>
              <a:t>.</a:t>
            </a:r>
          </a:p>
          <a:p>
            <a:pPr marL="342900" lvl="0" indent="-342900">
              <a:buAutoNum type="arabicPeriod"/>
            </a:pPr>
            <a:r>
              <a:rPr sz="2000" dirty="0" err="1"/>
              <a:t>Выполните</a:t>
            </a:r>
            <a:r>
              <a:rPr sz="2000" dirty="0"/>
              <a:t> </a:t>
            </a:r>
            <a:r>
              <a:rPr sz="2000" dirty="0" err="1"/>
              <a:t>следующие</a:t>
            </a:r>
            <a:r>
              <a:rPr sz="2000" dirty="0"/>
              <a:t> </a:t>
            </a:r>
            <a:r>
              <a:rPr sz="2000" dirty="0" err="1"/>
              <a:t>действия</a:t>
            </a:r>
            <a:r>
              <a:rPr sz="2000" dirty="0"/>
              <a:t>, </a:t>
            </a:r>
            <a:r>
              <a:rPr sz="2000" dirty="0" err="1"/>
              <a:t>зафиксировав</a:t>
            </a:r>
            <a:r>
              <a:rPr sz="2000" dirty="0"/>
              <a:t> в </a:t>
            </a:r>
            <a:r>
              <a:rPr sz="2000" dirty="0" err="1"/>
              <a:t>отчёте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лабораторной</a:t>
            </a:r>
            <a:r>
              <a:rPr sz="2000" dirty="0"/>
              <a:t> </a:t>
            </a:r>
            <a:r>
              <a:rPr sz="2000" dirty="0" err="1"/>
              <a:t>работе</a:t>
            </a:r>
            <a:endParaRPr sz="2000" dirty="0"/>
          </a:p>
          <a:p>
            <a:pPr marL="342900" lvl="0" indent="-342900">
              <a:buAutoNum type="arabicPeriod"/>
            </a:pPr>
            <a:r>
              <a:rPr sz="2000" dirty="0" err="1"/>
              <a:t>Определите</a:t>
            </a:r>
            <a:r>
              <a:rPr sz="2000" dirty="0"/>
              <a:t> </a:t>
            </a:r>
            <a:r>
              <a:rPr sz="2000" dirty="0" err="1"/>
              <a:t>опции</a:t>
            </a:r>
            <a:r>
              <a:rPr sz="2000" dirty="0"/>
              <a:t> </a:t>
            </a:r>
            <a:r>
              <a:rPr sz="2000" dirty="0" err="1"/>
              <a:t>команды</a:t>
            </a:r>
            <a:r>
              <a:rPr sz="2000" dirty="0"/>
              <a:t> </a:t>
            </a:r>
            <a:r>
              <a:rPr sz="2000" dirty="0" err="1"/>
              <a:t>chmod</a:t>
            </a:r>
            <a:r>
              <a:rPr sz="2000" dirty="0"/>
              <a:t>, </a:t>
            </a:r>
            <a:r>
              <a:rPr sz="2000" dirty="0" err="1"/>
              <a:t>необходимые</a:t>
            </a:r>
            <a:r>
              <a:rPr sz="2000" dirty="0"/>
              <a:t>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того</a:t>
            </a:r>
            <a:r>
              <a:rPr sz="2000" dirty="0"/>
              <a:t>, </a:t>
            </a:r>
            <a:r>
              <a:rPr sz="2000" dirty="0" err="1"/>
              <a:t>чтобы</a:t>
            </a:r>
            <a:r>
              <a:rPr sz="2000" dirty="0"/>
              <a:t> </a:t>
            </a:r>
            <a:r>
              <a:rPr sz="2000" dirty="0" err="1"/>
              <a:t>присвоить</a:t>
            </a:r>
            <a:r>
              <a:rPr sz="2000" dirty="0"/>
              <a:t> </a:t>
            </a:r>
            <a:r>
              <a:rPr sz="2000" dirty="0" err="1"/>
              <a:t>перечисленным</a:t>
            </a:r>
            <a:r>
              <a:rPr sz="2000" dirty="0"/>
              <a:t> </a:t>
            </a:r>
            <a:r>
              <a:rPr sz="2000" dirty="0" err="1"/>
              <a:t>ниже</a:t>
            </a:r>
            <a:r>
              <a:rPr sz="2000" dirty="0"/>
              <a:t> </a:t>
            </a:r>
            <a:r>
              <a:rPr sz="2000" dirty="0" err="1"/>
              <a:t>файлам</a:t>
            </a:r>
            <a:r>
              <a:rPr sz="2000" dirty="0"/>
              <a:t> </a:t>
            </a:r>
            <a:r>
              <a:rPr sz="2000" dirty="0" err="1"/>
              <a:t>выделенные</a:t>
            </a:r>
            <a:r>
              <a:rPr sz="2000" dirty="0"/>
              <a:t> </a:t>
            </a:r>
            <a:r>
              <a:rPr sz="2000" dirty="0" err="1"/>
              <a:t>права</a:t>
            </a:r>
            <a:r>
              <a:rPr sz="2000" dirty="0"/>
              <a:t> </a:t>
            </a:r>
            <a:r>
              <a:rPr sz="2000" dirty="0" err="1"/>
              <a:t>доступа</a:t>
            </a:r>
            <a:r>
              <a:rPr sz="2000" dirty="0"/>
              <a:t>, </a:t>
            </a:r>
            <a:r>
              <a:rPr sz="2000" dirty="0" err="1"/>
              <a:t>считая</a:t>
            </a:r>
            <a:r>
              <a:rPr sz="2000" dirty="0"/>
              <a:t>, </a:t>
            </a:r>
            <a:r>
              <a:rPr sz="2000" dirty="0" err="1"/>
              <a:t>что</a:t>
            </a:r>
            <a:r>
              <a:rPr sz="2000" dirty="0"/>
              <a:t> в </a:t>
            </a:r>
            <a:r>
              <a:rPr sz="2000" dirty="0" err="1"/>
              <a:t>начале</a:t>
            </a:r>
            <a:r>
              <a:rPr sz="2000" dirty="0"/>
              <a:t> </a:t>
            </a:r>
            <a:r>
              <a:rPr sz="2000" dirty="0" err="1"/>
              <a:t>таких</a:t>
            </a:r>
            <a:r>
              <a:rPr sz="2000" dirty="0"/>
              <a:t> </a:t>
            </a:r>
            <a:r>
              <a:rPr sz="2000" dirty="0" err="1"/>
              <a:t>прав</a:t>
            </a:r>
            <a:r>
              <a:rPr sz="2000" dirty="0"/>
              <a:t> </a:t>
            </a:r>
            <a:r>
              <a:rPr sz="2000" dirty="0" err="1"/>
              <a:t>нет</a:t>
            </a:r>
            <a:r>
              <a:rPr sz="2000" dirty="0"/>
              <a:t>.</a:t>
            </a:r>
          </a:p>
          <a:p>
            <a:pPr marL="342900" lvl="0" indent="-342900">
              <a:buAutoNum type="arabicPeriod"/>
            </a:pPr>
            <a:r>
              <a:rPr sz="2000" dirty="0" err="1"/>
              <a:t>Проделайте</a:t>
            </a:r>
            <a:r>
              <a:rPr sz="2000" dirty="0"/>
              <a:t> </a:t>
            </a:r>
            <a:r>
              <a:rPr sz="2000" dirty="0" err="1"/>
              <a:t>приведённые</a:t>
            </a:r>
            <a:r>
              <a:rPr sz="2000" dirty="0"/>
              <a:t> </a:t>
            </a:r>
            <a:r>
              <a:rPr sz="2000" dirty="0" err="1"/>
              <a:t>ниже</a:t>
            </a:r>
            <a:r>
              <a:rPr sz="2000" dirty="0"/>
              <a:t> </a:t>
            </a:r>
            <a:r>
              <a:rPr sz="2000" dirty="0" err="1"/>
              <a:t>упражнения</a:t>
            </a:r>
            <a:r>
              <a:rPr sz="2000" dirty="0"/>
              <a:t>, </a:t>
            </a:r>
            <a:r>
              <a:rPr sz="2000" dirty="0" err="1"/>
              <a:t>записывая</a:t>
            </a:r>
            <a:r>
              <a:rPr sz="2000" dirty="0"/>
              <a:t> в </a:t>
            </a:r>
            <a:r>
              <a:rPr sz="2000" dirty="0" err="1"/>
              <a:t>отчёт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лабораторной</a:t>
            </a:r>
            <a:r>
              <a:rPr sz="2000" dirty="0"/>
              <a:t> </a:t>
            </a:r>
            <a:r>
              <a:rPr sz="2000" dirty="0" err="1"/>
              <a:t>работе</a:t>
            </a:r>
            <a:r>
              <a:rPr sz="2000" dirty="0"/>
              <a:t> </a:t>
            </a:r>
            <a:r>
              <a:rPr sz="2000" dirty="0" err="1"/>
              <a:t>используемые</a:t>
            </a:r>
            <a:r>
              <a:rPr sz="2000" dirty="0"/>
              <a:t> </a:t>
            </a:r>
            <a:r>
              <a:rPr sz="2000" dirty="0" err="1"/>
              <a:t>при</a:t>
            </a:r>
            <a:r>
              <a:rPr sz="2000" dirty="0"/>
              <a:t> </a:t>
            </a:r>
            <a:r>
              <a:rPr sz="2000" dirty="0" err="1"/>
              <a:t>этом</a:t>
            </a:r>
            <a:r>
              <a:rPr sz="2000" dirty="0"/>
              <a:t> </a:t>
            </a:r>
            <a:r>
              <a:rPr sz="2000" dirty="0" err="1"/>
              <a:t>команды</a:t>
            </a:r>
            <a:r>
              <a:rPr sz="2000" dirty="0"/>
              <a:t>:</a:t>
            </a:r>
          </a:p>
          <a:p>
            <a:pPr marL="342900" lvl="0" indent="-342900">
              <a:buAutoNum type="arabicPeriod"/>
            </a:pPr>
            <a:r>
              <a:rPr sz="2000" dirty="0" err="1"/>
              <a:t>Прочитайте</a:t>
            </a:r>
            <a:r>
              <a:rPr sz="2000" dirty="0"/>
              <a:t> man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командам</a:t>
            </a:r>
            <a:r>
              <a:rPr sz="2000" dirty="0"/>
              <a:t> mount, </a:t>
            </a:r>
            <a:r>
              <a:rPr sz="2000" dirty="0" err="1"/>
              <a:t>fsck</a:t>
            </a:r>
            <a:r>
              <a:rPr sz="2000" dirty="0"/>
              <a:t>, </a:t>
            </a:r>
            <a:r>
              <a:rPr sz="2000" dirty="0" err="1"/>
              <a:t>mkfs</a:t>
            </a:r>
            <a:r>
              <a:rPr sz="2000" dirty="0"/>
              <a:t>, kill и </a:t>
            </a:r>
            <a:r>
              <a:rPr sz="2000" dirty="0" err="1"/>
              <a:t>кратко</a:t>
            </a:r>
            <a:r>
              <a:rPr sz="2000" dirty="0"/>
              <a:t> </a:t>
            </a:r>
            <a:r>
              <a:rPr sz="2000" dirty="0" err="1"/>
              <a:t>их</a:t>
            </a:r>
            <a:r>
              <a:rPr sz="2000" dirty="0"/>
              <a:t> </a:t>
            </a:r>
            <a:r>
              <a:rPr sz="2000" dirty="0" err="1"/>
              <a:t>охарактеризуйте</a:t>
            </a:r>
            <a:r>
              <a:rPr sz="2000" dirty="0"/>
              <a:t>, </a:t>
            </a:r>
            <a:r>
              <a:rPr sz="2000" dirty="0" err="1"/>
              <a:t>приведя</a:t>
            </a:r>
            <a:r>
              <a:rPr sz="2000" dirty="0"/>
              <a:t> </a:t>
            </a:r>
            <a:r>
              <a:rPr sz="2000" dirty="0" err="1"/>
              <a:t>примеры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Было изучина и ознакомление с файловой системой Linux,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(16:9)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Анализ файловой системы Linux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файловой системы Linux</dc:title>
  <dc:creator/>
  <cp:keywords/>
  <cp:lastModifiedBy>Фаик Карим Яссерович</cp:lastModifiedBy>
  <cp:revision>1</cp:revision>
  <dcterms:created xsi:type="dcterms:W3CDTF">2022-06-25T04:01:49Z</dcterms:created>
  <dcterms:modified xsi:type="dcterms:W3CDTF">2022-06-25T04:02:14Z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