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Поиск файлов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sz="1100" dirty="0" err="1"/>
              <a:t>Осуществите</a:t>
            </a:r>
            <a:r>
              <a:rPr sz="1100" dirty="0"/>
              <a:t> </a:t>
            </a:r>
            <a:r>
              <a:rPr sz="1100" dirty="0" err="1"/>
              <a:t>вход</a:t>
            </a:r>
            <a:r>
              <a:rPr sz="1100" dirty="0"/>
              <a:t> в </a:t>
            </a:r>
            <a:r>
              <a:rPr sz="1100" dirty="0" err="1"/>
              <a:t>систему</a:t>
            </a:r>
            <a:r>
              <a:rPr sz="1100" dirty="0"/>
              <a:t>, </a:t>
            </a:r>
            <a:r>
              <a:rPr sz="1100" dirty="0" err="1"/>
              <a:t>используя</a:t>
            </a:r>
            <a:r>
              <a:rPr sz="1100" dirty="0"/>
              <a:t> </a:t>
            </a:r>
            <a:r>
              <a:rPr sz="1100" dirty="0" err="1"/>
              <a:t>соответствующее</a:t>
            </a:r>
            <a:r>
              <a:rPr sz="1100" dirty="0"/>
              <a:t> </a:t>
            </a:r>
            <a:r>
              <a:rPr sz="1100" dirty="0" err="1"/>
              <a:t>имя</a:t>
            </a:r>
            <a:r>
              <a:rPr sz="1100" dirty="0"/>
              <a:t> </a:t>
            </a:r>
            <a:r>
              <a:rPr sz="1100" dirty="0" err="1"/>
              <a:t>пользователя</a:t>
            </a:r>
            <a:r>
              <a:rPr sz="1100" dirty="0"/>
              <a:t>.</a:t>
            </a:r>
          </a:p>
          <a:p>
            <a:pPr marL="342900" lvl="0" indent="-342900">
              <a:buAutoNum type="arabicPeriod"/>
            </a:pPr>
            <a:r>
              <a:rPr sz="1100" dirty="0" err="1"/>
              <a:t>Запишите</a:t>
            </a:r>
            <a:r>
              <a:rPr sz="1100" dirty="0"/>
              <a:t> в </a:t>
            </a:r>
            <a:r>
              <a:rPr sz="1100" dirty="0" err="1"/>
              <a:t>файл</a:t>
            </a:r>
            <a:r>
              <a:rPr sz="1100" dirty="0"/>
              <a:t> file.txt </a:t>
            </a:r>
            <a:r>
              <a:rPr sz="1100" dirty="0" err="1"/>
              <a:t>названия</a:t>
            </a:r>
            <a:r>
              <a:rPr sz="1100" dirty="0"/>
              <a:t> </a:t>
            </a:r>
            <a:r>
              <a:rPr sz="1100" dirty="0" err="1"/>
              <a:t>файлов</a:t>
            </a:r>
            <a:r>
              <a:rPr sz="1100" dirty="0"/>
              <a:t>, </a:t>
            </a:r>
            <a:r>
              <a:rPr sz="1100" dirty="0" err="1"/>
              <a:t>содержащихся</a:t>
            </a:r>
            <a:r>
              <a:rPr sz="1100" dirty="0"/>
              <a:t> в </a:t>
            </a:r>
            <a:r>
              <a:rPr sz="1100" dirty="0" err="1"/>
              <a:t>каталоге</a:t>
            </a:r>
            <a:r>
              <a:rPr sz="1100" dirty="0"/>
              <a:t> /etc. </a:t>
            </a:r>
            <a:r>
              <a:rPr sz="1100" dirty="0" err="1"/>
              <a:t>Допишите</a:t>
            </a:r>
            <a:r>
              <a:rPr sz="1100" dirty="0"/>
              <a:t> в </a:t>
            </a:r>
            <a:r>
              <a:rPr sz="1100" dirty="0" err="1"/>
              <a:t>этот</a:t>
            </a:r>
            <a:r>
              <a:rPr sz="1100" dirty="0"/>
              <a:t> </a:t>
            </a:r>
            <a:r>
              <a:rPr sz="1100" dirty="0" err="1"/>
              <a:t>же</a:t>
            </a:r>
            <a:r>
              <a:rPr sz="1100" dirty="0"/>
              <a:t> </a:t>
            </a:r>
            <a:r>
              <a:rPr sz="1100" dirty="0" err="1"/>
              <a:t>файл</a:t>
            </a:r>
            <a:r>
              <a:rPr sz="1100" dirty="0"/>
              <a:t> </a:t>
            </a:r>
            <a:r>
              <a:rPr sz="1100" dirty="0" err="1"/>
              <a:t>названия</a:t>
            </a:r>
            <a:r>
              <a:rPr sz="1100" dirty="0"/>
              <a:t> </a:t>
            </a:r>
            <a:r>
              <a:rPr sz="1100" dirty="0" err="1"/>
              <a:t>файлов</a:t>
            </a:r>
            <a:r>
              <a:rPr sz="1100" dirty="0"/>
              <a:t>, </a:t>
            </a:r>
            <a:r>
              <a:rPr sz="1100" dirty="0" err="1"/>
              <a:t>содержащихся</a:t>
            </a:r>
            <a:r>
              <a:rPr sz="1100" dirty="0"/>
              <a:t> в </a:t>
            </a:r>
            <a:r>
              <a:rPr sz="1100" dirty="0" err="1"/>
              <a:t>вашем</a:t>
            </a:r>
            <a:r>
              <a:rPr sz="1100" dirty="0"/>
              <a:t> </a:t>
            </a:r>
            <a:r>
              <a:rPr sz="1100" dirty="0" err="1"/>
              <a:t>домашнем</a:t>
            </a:r>
            <a:r>
              <a:rPr sz="1100" dirty="0"/>
              <a:t> </a:t>
            </a:r>
            <a:r>
              <a:rPr sz="1100" dirty="0" err="1"/>
              <a:t>каталоге</a:t>
            </a:r>
            <a:r>
              <a:rPr sz="1100" dirty="0"/>
              <a:t>.</a:t>
            </a:r>
          </a:p>
          <a:p>
            <a:pPr marL="342900" lvl="0" indent="-342900">
              <a:buAutoNum type="arabicPeriod"/>
            </a:pPr>
            <a:r>
              <a:rPr sz="1100" dirty="0" err="1"/>
              <a:t>Выведите</a:t>
            </a:r>
            <a:r>
              <a:rPr sz="1100" dirty="0"/>
              <a:t> </a:t>
            </a:r>
            <a:r>
              <a:rPr sz="1100" dirty="0" err="1"/>
              <a:t>имена</a:t>
            </a:r>
            <a:r>
              <a:rPr sz="1100" dirty="0"/>
              <a:t> </a:t>
            </a:r>
            <a:r>
              <a:rPr sz="1100" dirty="0" err="1"/>
              <a:t>всех</a:t>
            </a:r>
            <a:r>
              <a:rPr sz="1100" dirty="0"/>
              <a:t> </a:t>
            </a:r>
            <a:r>
              <a:rPr sz="1100" dirty="0" err="1"/>
              <a:t>файлов</a:t>
            </a:r>
            <a:r>
              <a:rPr sz="1100" dirty="0"/>
              <a:t> </a:t>
            </a:r>
            <a:r>
              <a:rPr sz="1100" dirty="0" err="1"/>
              <a:t>из</a:t>
            </a:r>
            <a:r>
              <a:rPr sz="1100" dirty="0"/>
              <a:t> file.txt, </a:t>
            </a:r>
            <a:r>
              <a:rPr sz="1100" dirty="0" err="1"/>
              <a:t>имеющих</a:t>
            </a:r>
            <a:r>
              <a:rPr sz="1100" dirty="0"/>
              <a:t> </a:t>
            </a:r>
            <a:r>
              <a:rPr sz="1100" dirty="0" err="1"/>
              <a:t>расширение</a:t>
            </a:r>
            <a:r>
              <a:rPr sz="1100" dirty="0"/>
              <a:t> .conf, </a:t>
            </a:r>
            <a:r>
              <a:rPr sz="1100" dirty="0" err="1"/>
              <a:t>после</a:t>
            </a:r>
            <a:r>
              <a:rPr sz="1100" dirty="0"/>
              <a:t> </a:t>
            </a:r>
            <a:r>
              <a:rPr sz="1100" dirty="0" err="1"/>
              <a:t>чего</a:t>
            </a:r>
            <a:r>
              <a:rPr sz="1100" dirty="0"/>
              <a:t> </a:t>
            </a:r>
            <a:r>
              <a:rPr sz="1100" dirty="0" err="1"/>
              <a:t>запишите</a:t>
            </a:r>
            <a:r>
              <a:rPr sz="1100" dirty="0"/>
              <a:t> </a:t>
            </a:r>
            <a:r>
              <a:rPr sz="1100" dirty="0" err="1"/>
              <a:t>их</a:t>
            </a:r>
            <a:r>
              <a:rPr sz="1100" dirty="0"/>
              <a:t> в </a:t>
            </a:r>
            <a:r>
              <a:rPr sz="1100" dirty="0" err="1"/>
              <a:t>новый</a:t>
            </a:r>
            <a:r>
              <a:rPr sz="1100" dirty="0"/>
              <a:t> </a:t>
            </a:r>
            <a:r>
              <a:rPr sz="1100" dirty="0" err="1"/>
              <a:t>текстовой</a:t>
            </a:r>
            <a:r>
              <a:rPr sz="1100" dirty="0"/>
              <a:t> </a:t>
            </a:r>
            <a:r>
              <a:rPr sz="1100" dirty="0" err="1"/>
              <a:t>файл</a:t>
            </a:r>
            <a:r>
              <a:rPr sz="1100" dirty="0"/>
              <a:t> conf.txt. </a:t>
            </a:r>
            <a:r>
              <a:rPr sz="1100" dirty="0" err="1"/>
              <a:t>Кулябов</a:t>
            </a:r>
            <a:r>
              <a:rPr sz="1100" dirty="0"/>
              <a:t> Д. С. и </a:t>
            </a:r>
            <a:r>
              <a:rPr sz="1100" dirty="0" err="1"/>
              <a:t>др</a:t>
            </a:r>
            <a:r>
              <a:rPr sz="1100" dirty="0"/>
              <a:t>. </a:t>
            </a:r>
            <a:r>
              <a:rPr sz="1100" dirty="0" err="1"/>
              <a:t>Операционные</a:t>
            </a:r>
            <a:r>
              <a:rPr sz="1100" dirty="0"/>
              <a:t> </a:t>
            </a:r>
            <a:r>
              <a:rPr sz="1100" dirty="0" err="1"/>
              <a:t>системы</a:t>
            </a:r>
            <a:r>
              <a:rPr sz="1100" dirty="0"/>
              <a:t> 59</a:t>
            </a:r>
          </a:p>
          <a:p>
            <a:pPr marL="342900" lvl="0" indent="-342900">
              <a:buAutoNum type="arabicPeriod"/>
            </a:pPr>
            <a:r>
              <a:rPr sz="1100" dirty="0" err="1"/>
              <a:t>Определите</a:t>
            </a:r>
            <a:r>
              <a:rPr sz="1100" dirty="0"/>
              <a:t>, </a:t>
            </a:r>
            <a:r>
              <a:rPr sz="1100" dirty="0" err="1"/>
              <a:t>какие</a:t>
            </a:r>
            <a:r>
              <a:rPr sz="1100" dirty="0"/>
              <a:t> </a:t>
            </a:r>
            <a:r>
              <a:rPr sz="1100" dirty="0" err="1"/>
              <a:t>файлы</a:t>
            </a:r>
            <a:r>
              <a:rPr sz="1100" dirty="0"/>
              <a:t> в </a:t>
            </a:r>
            <a:r>
              <a:rPr sz="1100" dirty="0" err="1"/>
              <a:t>вашем</a:t>
            </a:r>
            <a:r>
              <a:rPr sz="1100" dirty="0"/>
              <a:t> </a:t>
            </a:r>
            <a:r>
              <a:rPr sz="1100" dirty="0" err="1"/>
              <a:t>домашнем</a:t>
            </a:r>
            <a:r>
              <a:rPr sz="1100" dirty="0"/>
              <a:t> </a:t>
            </a:r>
            <a:r>
              <a:rPr sz="1100" dirty="0" err="1"/>
              <a:t>каталоге</a:t>
            </a:r>
            <a:r>
              <a:rPr sz="1100" dirty="0"/>
              <a:t> </a:t>
            </a:r>
            <a:r>
              <a:rPr sz="1100" dirty="0" err="1"/>
              <a:t>имеют</a:t>
            </a:r>
            <a:r>
              <a:rPr sz="1100" dirty="0"/>
              <a:t> </a:t>
            </a:r>
            <a:r>
              <a:rPr sz="1100" dirty="0" err="1"/>
              <a:t>имена</a:t>
            </a:r>
            <a:r>
              <a:rPr sz="1100" dirty="0"/>
              <a:t>, </a:t>
            </a:r>
            <a:r>
              <a:rPr sz="1100" dirty="0" err="1"/>
              <a:t>начинавшиеся</a:t>
            </a:r>
            <a:r>
              <a:rPr sz="1100" dirty="0"/>
              <a:t> с </a:t>
            </a:r>
            <a:r>
              <a:rPr sz="1100" dirty="0" err="1"/>
              <a:t>символа</a:t>
            </a:r>
            <a:r>
              <a:rPr sz="1100" dirty="0"/>
              <a:t> c? </a:t>
            </a:r>
            <a:r>
              <a:rPr sz="1100" dirty="0" err="1"/>
              <a:t>Предложите</a:t>
            </a:r>
            <a:r>
              <a:rPr sz="1100" dirty="0"/>
              <a:t> </a:t>
            </a:r>
            <a:r>
              <a:rPr sz="1100" dirty="0" err="1"/>
              <a:t>несколько</a:t>
            </a:r>
            <a:r>
              <a:rPr sz="1100" dirty="0"/>
              <a:t> </a:t>
            </a:r>
            <a:r>
              <a:rPr sz="1100" dirty="0" err="1"/>
              <a:t>вариантов</a:t>
            </a:r>
            <a:r>
              <a:rPr sz="1100" dirty="0"/>
              <a:t>, </a:t>
            </a:r>
            <a:r>
              <a:rPr sz="1100" dirty="0" err="1"/>
              <a:t>как</a:t>
            </a:r>
            <a:r>
              <a:rPr sz="1100" dirty="0"/>
              <a:t> </a:t>
            </a:r>
            <a:r>
              <a:rPr sz="1100" dirty="0" err="1"/>
              <a:t>это</a:t>
            </a:r>
            <a:r>
              <a:rPr sz="1100" dirty="0"/>
              <a:t> </a:t>
            </a:r>
            <a:r>
              <a:rPr sz="1100" dirty="0" err="1"/>
              <a:t>сделать</a:t>
            </a:r>
            <a:r>
              <a:rPr sz="1100" dirty="0"/>
              <a:t>.</a:t>
            </a:r>
          </a:p>
          <a:p>
            <a:pPr marL="342900" lvl="0" indent="-342900">
              <a:buAutoNum type="arabicPeriod"/>
            </a:pPr>
            <a:r>
              <a:rPr sz="1100" dirty="0" err="1"/>
              <a:t>Выведите</a:t>
            </a:r>
            <a:r>
              <a:rPr sz="1100" dirty="0"/>
              <a:t> </a:t>
            </a:r>
            <a:r>
              <a:rPr sz="1100" dirty="0" err="1"/>
              <a:t>на</a:t>
            </a:r>
            <a:r>
              <a:rPr sz="1100" dirty="0"/>
              <a:t> </a:t>
            </a:r>
            <a:r>
              <a:rPr sz="1100" dirty="0" err="1"/>
              <a:t>экран</a:t>
            </a:r>
            <a:r>
              <a:rPr sz="1100" dirty="0"/>
              <a:t> (</a:t>
            </a:r>
            <a:r>
              <a:rPr sz="1100" dirty="0" err="1"/>
              <a:t>по</a:t>
            </a:r>
            <a:r>
              <a:rPr sz="1100" dirty="0"/>
              <a:t> </a:t>
            </a:r>
            <a:r>
              <a:rPr sz="1100" dirty="0" err="1"/>
              <a:t>странично</a:t>
            </a:r>
            <a:r>
              <a:rPr sz="1100" dirty="0"/>
              <a:t>) </a:t>
            </a:r>
            <a:r>
              <a:rPr sz="1100" dirty="0" err="1"/>
              <a:t>имена</a:t>
            </a:r>
            <a:r>
              <a:rPr sz="1100" dirty="0"/>
              <a:t> </a:t>
            </a:r>
            <a:r>
              <a:rPr sz="1100" dirty="0" err="1"/>
              <a:t>файлов</a:t>
            </a:r>
            <a:r>
              <a:rPr sz="1100" dirty="0"/>
              <a:t> </a:t>
            </a:r>
            <a:r>
              <a:rPr sz="1100" dirty="0" err="1"/>
              <a:t>из</a:t>
            </a:r>
            <a:r>
              <a:rPr sz="1100" dirty="0"/>
              <a:t> </a:t>
            </a:r>
            <a:r>
              <a:rPr sz="1100" dirty="0" err="1"/>
              <a:t>каталога</a:t>
            </a:r>
            <a:r>
              <a:rPr sz="1100" dirty="0"/>
              <a:t> /</a:t>
            </a:r>
            <a:r>
              <a:rPr sz="1100" dirty="0" err="1"/>
              <a:t>etc</a:t>
            </a:r>
            <a:r>
              <a:rPr sz="1100" dirty="0"/>
              <a:t>, </a:t>
            </a:r>
            <a:r>
              <a:rPr sz="1100" dirty="0" err="1"/>
              <a:t>начинающиеся</a:t>
            </a:r>
            <a:r>
              <a:rPr sz="1100" dirty="0"/>
              <a:t> с </a:t>
            </a:r>
            <a:r>
              <a:rPr sz="1100" dirty="0" err="1"/>
              <a:t>символа</a:t>
            </a:r>
            <a:r>
              <a:rPr sz="1100" dirty="0"/>
              <a:t> h.</a:t>
            </a:r>
          </a:p>
          <a:p>
            <a:pPr marL="342900" lvl="0" indent="-342900">
              <a:buAutoNum type="arabicPeriod"/>
            </a:pPr>
            <a:r>
              <a:rPr sz="1100" dirty="0" err="1"/>
              <a:t>Запустите</a:t>
            </a:r>
            <a:r>
              <a:rPr sz="1100" dirty="0"/>
              <a:t> в </a:t>
            </a:r>
            <a:r>
              <a:rPr sz="1100" dirty="0" err="1"/>
              <a:t>фоновом</a:t>
            </a:r>
            <a:r>
              <a:rPr sz="1100" dirty="0"/>
              <a:t> </a:t>
            </a:r>
            <a:r>
              <a:rPr sz="1100" dirty="0" err="1"/>
              <a:t>режиме</a:t>
            </a:r>
            <a:r>
              <a:rPr sz="1100" dirty="0"/>
              <a:t> </a:t>
            </a:r>
            <a:r>
              <a:rPr sz="1100" dirty="0" err="1"/>
              <a:t>процесс</a:t>
            </a:r>
            <a:r>
              <a:rPr sz="1100" dirty="0"/>
              <a:t>, </a:t>
            </a:r>
            <a:r>
              <a:rPr sz="1100" dirty="0" err="1"/>
              <a:t>который</a:t>
            </a:r>
            <a:r>
              <a:rPr sz="1100" dirty="0"/>
              <a:t> </a:t>
            </a:r>
            <a:r>
              <a:rPr sz="1100" dirty="0" err="1"/>
              <a:t>будет</a:t>
            </a:r>
            <a:r>
              <a:rPr sz="1100" dirty="0"/>
              <a:t> </a:t>
            </a:r>
            <a:r>
              <a:rPr sz="1100" dirty="0" err="1"/>
              <a:t>записывать</a:t>
            </a:r>
            <a:r>
              <a:rPr sz="1100" dirty="0"/>
              <a:t> в </a:t>
            </a:r>
            <a:r>
              <a:rPr sz="1100" dirty="0" err="1"/>
              <a:t>файл</a:t>
            </a:r>
            <a:r>
              <a:rPr sz="1100" dirty="0"/>
              <a:t> ~/logfile </a:t>
            </a:r>
            <a:r>
              <a:rPr sz="1100" dirty="0" err="1"/>
              <a:t>файлы</a:t>
            </a:r>
            <a:r>
              <a:rPr sz="1100" dirty="0"/>
              <a:t>, </a:t>
            </a:r>
            <a:r>
              <a:rPr sz="1100" dirty="0" err="1"/>
              <a:t>имена</a:t>
            </a:r>
            <a:r>
              <a:rPr sz="1100" dirty="0"/>
              <a:t> </a:t>
            </a:r>
            <a:r>
              <a:rPr sz="1100" dirty="0" err="1"/>
              <a:t>которых</a:t>
            </a:r>
            <a:r>
              <a:rPr sz="1100" dirty="0"/>
              <a:t> </a:t>
            </a:r>
            <a:r>
              <a:rPr sz="1100" dirty="0" err="1"/>
              <a:t>начинаются</a:t>
            </a:r>
            <a:r>
              <a:rPr sz="1100" dirty="0"/>
              <a:t> с log.</a:t>
            </a:r>
          </a:p>
          <a:p>
            <a:pPr marL="342900" lvl="0" indent="-342900">
              <a:buAutoNum type="arabicPeriod"/>
            </a:pPr>
            <a:r>
              <a:rPr sz="1100" dirty="0" err="1"/>
              <a:t>Удалите</a:t>
            </a:r>
            <a:r>
              <a:rPr sz="1100" dirty="0"/>
              <a:t> </a:t>
            </a:r>
            <a:r>
              <a:rPr sz="1100" dirty="0" err="1"/>
              <a:t>файл</a:t>
            </a:r>
            <a:r>
              <a:rPr sz="1100" dirty="0"/>
              <a:t> ~/logfile.</a:t>
            </a:r>
          </a:p>
          <a:p>
            <a:pPr marL="342900" lvl="0" indent="-342900">
              <a:buAutoNum type="arabicPeriod"/>
            </a:pPr>
            <a:r>
              <a:rPr sz="1100" dirty="0" err="1"/>
              <a:t>Запустите</a:t>
            </a:r>
            <a:r>
              <a:rPr sz="1100" dirty="0"/>
              <a:t> </a:t>
            </a:r>
            <a:r>
              <a:rPr sz="1100" dirty="0" err="1"/>
              <a:t>из</a:t>
            </a:r>
            <a:r>
              <a:rPr sz="1100" dirty="0"/>
              <a:t> </a:t>
            </a:r>
            <a:r>
              <a:rPr sz="1100" dirty="0" err="1"/>
              <a:t>консоли</a:t>
            </a:r>
            <a:r>
              <a:rPr sz="1100" dirty="0"/>
              <a:t> в </a:t>
            </a:r>
            <a:r>
              <a:rPr sz="1100" dirty="0" err="1"/>
              <a:t>фоновом</a:t>
            </a:r>
            <a:r>
              <a:rPr sz="1100" dirty="0"/>
              <a:t> </a:t>
            </a:r>
            <a:r>
              <a:rPr sz="1100" dirty="0" err="1"/>
              <a:t>режиме</a:t>
            </a:r>
            <a:r>
              <a:rPr sz="1100" dirty="0"/>
              <a:t> </a:t>
            </a:r>
            <a:r>
              <a:rPr sz="1100" dirty="0" err="1"/>
              <a:t>редактор</a:t>
            </a:r>
            <a:r>
              <a:rPr sz="1100" dirty="0"/>
              <a:t> </a:t>
            </a:r>
            <a:r>
              <a:rPr sz="1100" dirty="0" err="1"/>
              <a:t>gedit</a:t>
            </a:r>
            <a:r>
              <a:rPr sz="1100" dirty="0"/>
              <a:t>.</a:t>
            </a:r>
          </a:p>
          <a:p>
            <a:pPr marL="342900" lvl="0" indent="-342900">
              <a:buAutoNum type="arabicPeriod"/>
            </a:pPr>
            <a:r>
              <a:rPr sz="1100" dirty="0" err="1"/>
              <a:t>Определите</a:t>
            </a:r>
            <a:r>
              <a:rPr sz="1100" dirty="0"/>
              <a:t> </a:t>
            </a:r>
            <a:r>
              <a:rPr sz="1100" dirty="0" err="1"/>
              <a:t>идентификатор</a:t>
            </a:r>
            <a:r>
              <a:rPr sz="1100" dirty="0"/>
              <a:t> </a:t>
            </a:r>
            <a:r>
              <a:rPr sz="1100" dirty="0" err="1"/>
              <a:t>процесса</a:t>
            </a:r>
            <a:r>
              <a:rPr sz="1100" dirty="0"/>
              <a:t> </a:t>
            </a:r>
            <a:r>
              <a:rPr sz="1100" dirty="0" err="1"/>
              <a:t>gedit</a:t>
            </a:r>
            <a:r>
              <a:rPr sz="1100" dirty="0"/>
              <a:t>, </a:t>
            </a:r>
            <a:r>
              <a:rPr sz="1100" dirty="0" err="1"/>
              <a:t>используя</a:t>
            </a:r>
            <a:r>
              <a:rPr sz="1100" dirty="0"/>
              <a:t> </a:t>
            </a:r>
            <a:r>
              <a:rPr sz="1100" dirty="0" err="1"/>
              <a:t>команду</a:t>
            </a:r>
            <a:r>
              <a:rPr sz="1100" dirty="0"/>
              <a:t> </a:t>
            </a:r>
            <a:r>
              <a:rPr sz="1100" dirty="0" err="1"/>
              <a:t>ps</a:t>
            </a:r>
            <a:r>
              <a:rPr sz="1100" dirty="0"/>
              <a:t>, </a:t>
            </a:r>
            <a:r>
              <a:rPr sz="1100" dirty="0" err="1"/>
              <a:t>конвейер</a:t>
            </a:r>
            <a:r>
              <a:rPr sz="1100" dirty="0"/>
              <a:t> и </a:t>
            </a:r>
            <a:r>
              <a:rPr sz="1100" dirty="0" err="1"/>
              <a:t>фильтр</a:t>
            </a:r>
            <a:r>
              <a:rPr sz="1100" dirty="0"/>
              <a:t> grep. </a:t>
            </a:r>
            <a:r>
              <a:rPr sz="1100" dirty="0" err="1"/>
              <a:t>Как</a:t>
            </a:r>
            <a:r>
              <a:rPr sz="1100" dirty="0"/>
              <a:t> </a:t>
            </a:r>
            <a:r>
              <a:rPr sz="1100" dirty="0" err="1"/>
              <a:t>ещё</a:t>
            </a:r>
            <a:r>
              <a:rPr sz="1100" dirty="0"/>
              <a:t> </a:t>
            </a:r>
            <a:r>
              <a:rPr sz="1100" dirty="0" err="1"/>
              <a:t>можно</a:t>
            </a:r>
            <a:r>
              <a:rPr sz="1100" dirty="0"/>
              <a:t> </a:t>
            </a:r>
            <a:r>
              <a:rPr sz="1100" dirty="0" err="1"/>
              <a:t>определить</a:t>
            </a:r>
            <a:r>
              <a:rPr sz="1100" dirty="0"/>
              <a:t> </a:t>
            </a:r>
            <a:r>
              <a:rPr sz="1100" dirty="0" err="1"/>
              <a:t>идентификатор</a:t>
            </a:r>
            <a:r>
              <a:rPr sz="1100" dirty="0"/>
              <a:t> </a:t>
            </a:r>
            <a:r>
              <a:rPr sz="1100" dirty="0" err="1"/>
              <a:t>процесса</a:t>
            </a:r>
            <a:r>
              <a:rPr sz="1100" dirty="0"/>
              <a:t>?</a:t>
            </a:r>
          </a:p>
          <a:p>
            <a:pPr marL="342900" lvl="0" indent="-342900">
              <a:buAutoNum type="arabicPeriod"/>
            </a:pPr>
            <a:r>
              <a:rPr sz="1100" dirty="0" err="1"/>
              <a:t>Прочтите</a:t>
            </a:r>
            <a:r>
              <a:rPr sz="1100" dirty="0"/>
              <a:t> </a:t>
            </a:r>
            <a:r>
              <a:rPr sz="1100" dirty="0" err="1"/>
              <a:t>справку</a:t>
            </a:r>
            <a:r>
              <a:rPr sz="1100" dirty="0"/>
              <a:t> (man) </a:t>
            </a:r>
            <a:r>
              <a:rPr sz="1100" dirty="0" err="1"/>
              <a:t>команды</a:t>
            </a:r>
            <a:r>
              <a:rPr sz="1100" dirty="0"/>
              <a:t> kill, </a:t>
            </a:r>
            <a:r>
              <a:rPr sz="1100" dirty="0" err="1"/>
              <a:t>после</a:t>
            </a:r>
            <a:r>
              <a:rPr sz="1100" dirty="0"/>
              <a:t> </a:t>
            </a:r>
            <a:r>
              <a:rPr sz="1100" dirty="0" err="1"/>
              <a:t>чего</a:t>
            </a:r>
            <a:r>
              <a:rPr sz="1100" dirty="0"/>
              <a:t> </a:t>
            </a:r>
            <a:r>
              <a:rPr sz="1100" dirty="0" err="1"/>
              <a:t>используйте</a:t>
            </a:r>
            <a:r>
              <a:rPr sz="1100" dirty="0"/>
              <a:t> </a:t>
            </a:r>
            <a:r>
              <a:rPr sz="1100" dirty="0" err="1"/>
              <a:t>её</a:t>
            </a:r>
            <a:r>
              <a:rPr sz="1100" dirty="0"/>
              <a:t> </a:t>
            </a:r>
            <a:r>
              <a:rPr sz="1100" dirty="0" err="1"/>
              <a:t>для</a:t>
            </a:r>
            <a:r>
              <a:rPr sz="1100" dirty="0"/>
              <a:t> </a:t>
            </a:r>
            <a:r>
              <a:rPr sz="1100" dirty="0" err="1"/>
              <a:t>завершения</a:t>
            </a:r>
            <a:r>
              <a:rPr sz="1100" dirty="0"/>
              <a:t> </a:t>
            </a:r>
            <a:r>
              <a:rPr sz="1100" dirty="0" err="1"/>
              <a:t>процесса</a:t>
            </a:r>
            <a:r>
              <a:rPr sz="1100" dirty="0"/>
              <a:t> </a:t>
            </a:r>
            <a:r>
              <a:rPr sz="1100" dirty="0" err="1"/>
              <a:t>gedit</a:t>
            </a:r>
            <a:r>
              <a:rPr sz="1100" dirty="0"/>
              <a:t>.</a:t>
            </a:r>
          </a:p>
          <a:p>
            <a:pPr marL="342900" lvl="0" indent="-342900">
              <a:buAutoNum type="arabicPeriod"/>
            </a:pPr>
            <a:r>
              <a:rPr sz="1100" dirty="0" err="1"/>
              <a:t>Выполните</a:t>
            </a:r>
            <a:r>
              <a:rPr sz="1100" dirty="0"/>
              <a:t> </a:t>
            </a:r>
            <a:r>
              <a:rPr sz="1100" dirty="0" err="1"/>
              <a:t>команды</a:t>
            </a:r>
            <a:r>
              <a:rPr sz="1100" dirty="0"/>
              <a:t> df и du, </a:t>
            </a:r>
            <a:r>
              <a:rPr sz="1100" dirty="0" err="1"/>
              <a:t>предварительно</a:t>
            </a:r>
            <a:r>
              <a:rPr sz="1100" dirty="0"/>
              <a:t> </a:t>
            </a:r>
            <a:r>
              <a:rPr sz="1100" dirty="0" err="1"/>
              <a:t>получив</a:t>
            </a:r>
            <a:r>
              <a:rPr sz="1100" dirty="0"/>
              <a:t> </a:t>
            </a:r>
            <a:r>
              <a:rPr sz="1100" dirty="0" err="1"/>
              <a:t>более</a:t>
            </a:r>
            <a:r>
              <a:rPr sz="1100" dirty="0"/>
              <a:t> </a:t>
            </a:r>
            <a:r>
              <a:rPr sz="1100" dirty="0" err="1"/>
              <a:t>подробную</a:t>
            </a:r>
            <a:r>
              <a:rPr sz="1100" dirty="0"/>
              <a:t> </a:t>
            </a:r>
            <a:r>
              <a:rPr sz="1100" dirty="0" err="1"/>
              <a:t>информацию</a:t>
            </a:r>
            <a:r>
              <a:rPr sz="1100" dirty="0"/>
              <a:t> </a:t>
            </a:r>
            <a:r>
              <a:rPr sz="1100" dirty="0" err="1"/>
              <a:t>об</a:t>
            </a:r>
            <a:r>
              <a:rPr sz="1100" dirty="0"/>
              <a:t> </a:t>
            </a:r>
            <a:r>
              <a:rPr sz="1100" dirty="0" err="1"/>
              <a:t>этих</a:t>
            </a:r>
            <a:r>
              <a:rPr sz="1100" dirty="0"/>
              <a:t> </a:t>
            </a:r>
            <a:r>
              <a:rPr sz="1100" dirty="0" err="1"/>
              <a:t>командах</a:t>
            </a:r>
            <a:r>
              <a:rPr sz="1100" dirty="0"/>
              <a:t>, с </a:t>
            </a:r>
            <a:r>
              <a:rPr sz="1100" dirty="0" err="1"/>
              <a:t>помощью</a:t>
            </a:r>
            <a:r>
              <a:rPr sz="1100" dirty="0"/>
              <a:t> </a:t>
            </a:r>
            <a:r>
              <a:rPr sz="1100" dirty="0" err="1"/>
              <a:t>команды</a:t>
            </a:r>
            <a:r>
              <a:rPr sz="1100" dirty="0"/>
              <a:t> man.</a:t>
            </a:r>
          </a:p>
          <a:p>
            <a:pPr marL="342900" lvl="0" indent="-342900">
              <a:buAutoNum type="arabicPeriod"/>
            </a:pPr>
            <a:r>
              <a:rPr sz="1100" dirty="0" err="1"/>
              <a:t>Воспользовавшись</a:t>
            </a:r>
            <a:r>
              <a:rPr sz="1100" dirty="0"/>
              <a:t> </a:t>
            </a:r>
            <a:r>
              <a:rPr sz="1100" dirty="0" err="1"/>
              <a:t>справкой</a:t>
            </a:r>
            <a:r>
              <a:rPr sz="1100" dirty="0"/>
              <a:t> </a:t>
            </a:r>
            <a:r>
              <a:rPr sz="1100" dirty="0" err="1"/>
              <a:t>команды</a:t>
            </a:r>
            <a:r>
              <a:rPr sz="1100" dirty="0"/>
              <a:t> find, </a:t>
            </a:r>
            <a:r>
              <a:rPr sz="1100" dirty="0" err="1"/>
              <a:t>выведите</a:t>
            </a:r>
            <a:r>
              <a:rPr sz="1100" dirty="0"/>
              <a:t> </a:t>
            </a:r>
            <a:r>
              <a:rPr sz="1100" dirty="0" err="1"/>
              <a:t>имена</a:t>
            </a:r>
            <a:r>
              <a:rPr sz="1100" dirty="0"/>
              <a:t> </a:t>
            </a:r>
            <a:r>
              <a:rPr sz="1100" dirty="0" err="1"/>
              <a:t>всех</a:t>
            </a:r>
            <a:r>
              <a:rPr sz="1100" dirty="0"/>
              <a:t> </a:t>
            </a:r>
            <a:r>
              <a:rPr sz="1100" dirty="0" err="1"/>
              <a:t>директорий</a:t>
            </a:r>
            <a:r>
              <a:rPr sz="1100" dirty="0"/>
              <a:t>, </a:t>
            </a:r>
            <a:r>
              <a:rPr sz="1100" dirty="0" err="1"/>
              <a:t>имеющихся</a:t>
            </a:r>
            <a:r>
              <a:rPr sz="1100" dirty="0"/>
              <a:t> в </a:t>
            </a:r>
            <a:r>
              <a:rPr sz="1100" dirty="0" err="1"/>
              <a:t>вашем</a:t>
            </a:r>
            <a:r>
              <a:rPr sz="1100" dirty="0"/>
              <a:t> </a:t>
            </a:r>
            <a:r>
              <a:rPr sz="1100" dirty="0" err="1"/>
              <a:t>домашнем</a:t>
            </a:r>
            <a:r>
              <a:rPr sz="1100" dirty="0"/>
              <a:t> </a:t>
            </a:r>
            <a:r>
              <a:rPr sz="1100" dirty="0" err="1"/>
              <a:t>каталоге</a:t>
            </a:r>
            <a:r>
              <a:rPr sz="11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Было изучина и 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Поиск файлов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</dc:title>
  <dc:creator/>
  <cp:keywords/>
  <cp:lastModifiedBy>Фаик Карим Яссерович</cp:lastModifiedBy>
  <cp:revision>1</cp:revision>
  <dcterms:created xsi:type="dcterms:W3CDTF">2022-06-25T04:34:37Z</dcterms:created>
  <dcterms:modified xsi:type="dcterms:W3CDTF">2022-06-25T04:34:56Z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