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Управление версиями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Версия ядра Linux (Linux version).</a:t>
            </a:r>
          </a:p>
          <a:p>
            <a:pPr lvl="0" indent="-342900" marL="342900">
              <a:buAutoNum type="arabicPeriod"/>
            </a:pPr>
            <a:r>
              <a:rPr/>
              <a:t>Частота процессора (Detected Mhz processor).</a:t>
            </a:r>
          </a:p>
          <a:p>
            <a:pPr lvl="0" indent="-342900" marL="342900">
              <a:buAutoNum type="arabicPeriod"/>
            </a:pPr>
            <a:r>
              <a:rPr/>
              <a:t>Модель процессора (CPU0).</a:t>
            </a:r>
          </a:p>
          <a:p>
            <a:pPr lvl="0" indent="-342900" marL="342900">
              <a:buAutoNum type="arabicPeriod"/>
            </a:pPr>
            <a:r>
              <a:rPr/>
              <a:t>Объем доступной оперативной памяти (Memory available).</a:t>
            </a:r>
          </a:p>
          <a:p>
            <a:pPr lvl="0" indent="-342900" marL="342900">
              <a:buAutoNum type="arabicPeriod"/>
            </a:pPr>
            <a:r>
              <a:rPr/>
              <a:t>Тип обнаруженного гипервизора (Hypervisor detected).</a:t>
            </a:r>
          </a:p>
          <a:p>
            <a:pPr lvl="0" indent="-342900" marL="342900">
              <a:buAutoNum type="arabicPeriod"/>
            </a:pPr>
            <a:r>
              <a:rPr/>
              <a:t>Тип файловой системы корневого раздела.</a:t>
            </a:r>
          </a:p>
          <a:p>
            <a:pPr lvl="0" indent="-342900" marL="342900">
              <a:buAutoNum type="arabicPeriod"/>
            </a:pPr>
            <a:r>
              <a:rPr/>
              <a:t>Последовательность монтирования файловых систем.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Было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/>
  <cp:keywords/>
  <dcterms:created xsi:type="dcterms:W3CDTF">2022-06-25T02:23:26Z</dcterms:created>
  <dcterms:modified xsi:type="dcterms:W3CDTF">2022-06-25T02:23:26Z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