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Командная оболочка Midnight Commander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2022, 25 June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Освоение основных возможностей командной оболочки Midnight Commander. Приобретение навыков практической работы по просмотру каталогов и файлов; манипуляций с ними.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Ход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AutoNum type="arabicPeriod"/>
            </a:pPr>
            <a:r>
              <a:rPr sz="1400" dirty="0" err="1"/>
              <a:t>Создайте</a:t>
            </a:r>
            <a:r>
              <a:rPr sz="1400" dirty="0"/>
              <a:t> </a:t>
            </a:r>
            <a:r>
              <a:rPr sz="1400" dirty="0" err="1"/>
              <a:t>текстовой</a:t>
            </a:r>
            <a:r>
              <a:rPr sz="1400" dirty="0"/>
              <a:t> </a:t>
            </a:r>
            <a:r>
              <a:rPr sz="1400" dirty="0" err="1"/>
              <a:t>файл</a:t>
            </a:r>
            <a:r>
              <a:rPr sz="1400" dirty="0"/>
              <a:t> text.txt.</a:t>
            </a:r>
          </a:p>
          <a:p>
            <a:pPr marL="342900" lvl="0" indent="-342900">
              <a:buAutoNum type="arabicPeriod"/>
            </a:pPr>
            <a:r>
              <a:rPr sz="1400" dirty="0" err="1"/>
              <a:t>Откройте</a:t>
            </a:r>
            <a:r>
              <a:rPr sz="1400" dirty="0"/>
              <a:t> </a:t>
            </a:r>
            <a:r>
              <a:rPr sz="1400" dirty="0" err="1"/>
              <a:t>этот</a:t>
            </a:r>
            <a:r>
              <a:rPr sz="1400" dirty="0"/>
              <a:t> </a:t>
            </a:r>
            <a:r>
              <a:rPr sz="1400" dirty="0" err="1"/>
              <a:t>файл</a:t>
            </a:r>
            <a:r>
              <a:rPr sz="1400" dirty="0"/>
              <a:t> с </a:t>
            </a:r>
            <a:r>
              <a:rPr sz="1400" dirty="0" err="1"/>
              <a:t>помощью</a:t>
            </a:r>
            <a:r>
              <a:rPr sz="1400" dirty="0"/>
              <a:t> </a:t>
            </a:r>
            <a:r>
              <a:rPr sz="1400" dirty="0" err="1"/>
              <a:t>встроенного</a:t>
            </a:r>
            <a:r>
              <a:rPr sz="1400" dirty="0"/>
              <a:t> в mc </a:t>
            </a:r>
            <a:r>
              <a:rPr sz="1400" dirty="0" err="1"/>
              <a:t>редактора</a:t>
            </a:r>
            <a:r>
              <a:rPr sz="1400" dirty="0"/>
              <a:t>.</a:t>
            </a:r>
          </a:p>
          <a:p>
            <a:pPr marL="342900" lvl="0" indent="-342900">
              <a:buAutoNum type="arabicPeriod"/>
            </a:pPr>
            <a:r>
              <a:rPr sz="1400" dirty="0" err="1"/>
              <a:t>Вставьте</a:t>
            </a:r>
            <a:r>
              <a:rPr sz="1400" dirty="0"/>
              <a:t> в </a:t>
            </a:r>
            <a:r>
              <a:rPr sz="1400" dirty="0" err="1"/>
              <a:t>открытый</a:t>
            </a:r>
            <a:r>
              <a:rPr sz="1400" dirty="0"/>
              <a:t> </a:t>
            </a:r>
            <a:r>
              <a:rPr sz="1400" dirty="0" err="1"/>
              <a:t>файл</a:t>
            </a:r>
            <a:r>
              <a:rPr sz="1400" dirty="0"/>
              <a:t> </a:t>
            </a:r>
            <a:r>
              <a:rPr sz="1400" dirty="0" err="1"/>
              <a:t>небольшой</a:t>
            </a:r>
            <a:r>
              <a:rPr sz="1400" dirty="0"/>
              <a:t> </a:t>
            </a:r>
            <a:r>
              <a:rPr sz="1400" dirty="0" err="1"/>
              <a:t>фрагмент</a:t>
            </a:r>
            <a:r>
              <a:rPr sz="1400" dirty="0"/>
              <a:t> </a:t>
            </a:r>
            <a:r>
              <a:rPr sz="1400" dirty="0" err="1"/>
              <a:t>текста</a:t>
            </a:r>
            <a:r>
              <a:rPr sz="1400" dirty="0"/>
              <a:t>, </a:t>
            </a:r>
            <a:r>
              <a:rPr sz="1400" dirty="0" err="1"/>
              <a:t>скопированный</a:t>
            </a:r>
            <a:r>
              <a:rPr sz="1400" dirty="0"/>
              <a:t> </a:t>
            </a:r>
            <a:r>
              <a:rPr sz="1400" dirty="0" err="1"/>
              <a:t>из</a:t>
            </a:r>
            <a:r>
              <a:rPr sz="1400" dirty="0"/>
              <a:t> </a:t>
            </a:r>
            <a:r>
              <a:rPr sz="1400" dirty="0" err="1"/>
              <a:t>любого</a:t>
            </a:r>
            <a:r>
              <a:rPr sz="1400" dirty="0"/>
              <a:t> </a:t>
            </a:r>
            <a:r>
              <a:rPr sz="1400" dirty="0" err="1"/>
              <a:t>другого</a:t>
            </a:r>
            <a:r>
              <a:rPr sz="1400" dirty="0"/>
              <a:t> </a:t>
            </a:r>
            <a:r>
              <a:rPr sz="1400" dirty="0" err="1"/>
              <a:t>файла</a:t>
            </a:r>
            <a:r>
              <a:rPr sz="1400" dirty="0"/>
              <a:t> </a:t>
            </a:r>
            <a:r>
              <a:rPr sz="1400" dirty="0" err="1"/>
              <a:t>или</a:t>
            </a:r>
            <a:r>
              <a:rPr sz="1400" dirty="0"/>
              <a:t> </a:t>
            </a:r>
            <a:r>
              <a:rPr sz="1400" dirty="0" err="1"/>
              <a:t>Интернета</a:t>
            </a:r>
            <a:r>
              <a:rPr sz="1400" dirty="0"/>
              <a:t>.</a:t>
            </a:r>
          </a:p>
          <a:p>
            <a:pPr marL="342900" lvl="0" indent="-342900">
              <a:buAutoNum type="arabicPeriod"/>
            </a:pPr>
            <a:r>
              <a:rPr sz="1400" dirty="0" err="1"/>
              <a:t>Проделайте</a:t>
            </a:r>
            <a:r>
              <a:rPr sz="1400" dirty="0"/>
              <a:t> с </a:t>
            </a:r>
            <a:r>
              <a:rPr sz="1400" dirty="0" err="1"/>
              <a:t>текстом</a:t>
            </a:r>
            <a:r>
              <a:rPr sz="1400" dirty="0"/>
              <a:t> </a:t>
            </a:r>
            <a:r>
              <a:rPr sz="1400" dirty="0" err="1"/>
              <a:t>следующие</a:t>
            </a:r>
            <a:r>
              <a:rPr sz="1400" dirty="0"/>
              <a:t> </a:t>
            </a:r>
            <a:r>
              <a:rPr sz="1400" dirty="0" err="1"/>
              <a:t>манипуляции</a:t>
            </a:r>
            <a:r>
              <a:rPr sz="1400" dirty="0"/>
              <a:t>, </a:t>
            </a:r>
            <a:r>
              <a:rPr sz="1400" dirty="0" err="1"/>
              <a:t>используя</a:t>
            </a:r>
            <a:r>
              <a:rPr sz="1400" dirty="0"/>
              <a:t> </a:t>
            </a:r>
            <a:r>
              <a:rPr sz="1400" dirty="0" err="1"/>
              <a:t>горячие</a:t>
            </a:r>
            <a:r>
              <a:rPr sz="1400" dirty="0"/>
              <a:t> </a:t>
            </a:r>
            <a:r>
              <a:rPr sz="1400" dirty="0" err="1"/>
              <a:t>клавиши</a:t>
            </a:r>
            <a:r>
              <a:rPr sz="1400" dirty="0"/>
              <a:t>: 4.1. </a:t>
            </a:r>
            <a:r>
              <a:rPr sz="1400" dirty="0" err="1"/>
              <a:t>Удалите</a:t>
            </a:r>
            <a:r>
              <a:rPr sz="1400" dirty="0"/>
              <a:t> </a:t>
            </a:r>
            <a:r>
              <a:rPr sz="1400" dirty="0" err="1"/>
              <a:t>строку</a:t>
            </a:r>
            <a:r>
              <a:rPr sz="1400" dirty="0"/>
              <a:t> </a:t>
            </a:r>
            <a:r>
              <a:rPr sz="1400" dirty="0" err="1"/>
              <a:t>текста</a:t>
            </a:r>
            <a:r>
              <a:rPr sz="1400" dirty="0"/>
              <a:t>. 4.2. </a:t>
            </a:r>
            <a:r>
              <a:rPr sz="1400" dirty="0" err="1"/>
              <a:t>Выделите</a:t>
            </a:r>
            <a:r>
              <a:rPr sz="1400" dirty="0"/>
              <a:t> </a:t>
            </a:r>
            <a:r>
              <a:rPr sz="1400" dirty="0" err="1"/>
              <a:t>фрагмент</a:t>
            </a:r>
            <a:r>
              <a:rPr sz="1400" dirty="0"/>
              <a:t> </a:t>
            </a:r>
            <a:r>
              <a:rPr sz="1400" dirty="0" err="1"/>
              <a:t>текста</a:t>
            </a:r>
            <a:r>
              <a:rPr sz="1400" dirty="0"/>
              <a:t> и </a:t>
            </a:r>
            <a:r>
              <a:rPr sz="1400" dirty="0" err="1"/>
              <a:t>скопируйте</a:t>
            </a:r>
            <a:r>
              <a:rPr sz="1400" dirty="0"/>
              <a:t> </a:t>
            </a:r>
            <a:r>
              <a:rPr sz="1400" dirty="0" err="1"/>
              <a:t>его</a:t>
            </a:r>
            <a:r>
              <a:rPr sz="1400" dirty="0"/>
              <a:t> </a:t>
            </a:r>
            <a:r>
              <a:rPr sz="1400" dirty="0" err="1"/>
              <a:t>на</a:t>
            </a:r>
            <a:r>
              <a:rPr sz="1400" dirty="0"/>
              <a:t> </a:t>
            </a:r>
            <a:r>
              <a:rPr sz="1400" dirty="0" err="1"/>
              <a:t>новую</a:t>
            </a:r>
            <a:r>
              <a:rPr sz="1400" dirty="0"/>
              <a:t> </a:t>
            </a:r>
            <a:r>
              <a:rPr sz="1400" dirty="0" err="1"/>
              <a:t>строку</a:t>
            </a:r>
            <a:r>
              <a:rPr sz="1400" dirty="0"/>
              <a:t>. 4.3. </a:t>
            </a:r>
            <a:r>
              <a:rPr sz="1400" dirty="0" err="1"/>
              <a:t>Выделите</a:t>
            </a:r>
            <a:r>
              <a:rPr sz="1400" dirty="0"/>
              <a:t> </a:t>
            </a:r>
            <a:r>
              <a:rPr sz="1400" dirty="0" err="1"/>
              <a:t>фрагмент</a:t>
            </a:r>
            <a:r>
              <a:rPr sz="1400" dirty="0"/>
              <a:t> </a:t>
            </a:r>
            <a:r>
              <a:rPr sz="1400" dirty="0" err="1"/>
              <a:t>текста</a:t>
            </a:r>
            <a:r>
              <a:rPr sz="1400" dirty="0"/>
              <a:t> и </a:t>
            </a:r>
            <a:r>
              <a:rPr sz="1400" dirty="0" err="1"/>
              <a:t>перенесите</a:t>
            </a:r>
            <a:r>
              <a:rPr sz="1400" dirty="0"/>
              <a:t> </a:t>
            </a:r>
            <a:r>
              <a:rPr sz="1400" dirty="0" err="1"/>
              <a:t>его</a:t>
            </a:r>
            <a:r>
              <a:rPr sz="1400" dirty="0"/>
              <a:t> </a:t>
            </a:r>
            <a:r>
              <a:rPr sz="1400" dirty="0" err="1"/>
              <a:t>на</a:t>
            </a:r>
            <a:r>
              <a:rPr sz="1400" dirty="0"/>
              <a:t> </a:t>
            </a:r>
            <a:r>
              <a:rPr sz="1400" dirty="0" err="1"/>
              <a:t>новую</a:t>
            </a:r>
            <a:r>
              <a:rPr sz="1400" dirty="0"/>
              <a:t> </a:t>
            </a:r>
            <a:r>
              <a:rPr sz="1400" dirty="0" err="1"/>
              <a:t>строку</a:t>
            </a:r>
            <a:r>
              <a:rPr sz="1400" dirty="0"/>
              <a:t>. 4.4. </a:t>
            </a:r>
            <a:r>
              <a:rPr sz="1400" dirty="0" err="1"/>
              <a:t>Сохраните</a:t>
            </a:r>
            <a:r>
              <a:rPr sz="1400" dirty="0"/>
              <a:t> </a:t>
            </a:r>
            <a:r>
              <a:rPr sz="1400" dirty="0" err="1"/>
              <a:t>файл</a:t>
            </a:r>
            <a:r>
              <a:rPr sz="1400" dirty="0"/>
              <a:t>. 4.5. </a:t>
            </a:r>
            <a:r>
              <a:rPr sz="1400" dirty="0" err="1"/>
              <a:t>Отмените</a:t>
            </a:r>
            <a:r>
              <a:rPr sz="1400" dirty="0"/>
              <a:t> </a:t>
            </a:r>
            <a:r>
              <a:rPr sz="1400" dirty="0" err="1"/>
              <a:t>последнее</a:t>
            </a:r>
            <a:r>
              <a:rPr sz="1400" dirty="0"/>
              <a:t> </a:t>
            </a:r>
            <a:r>
              <a:rPr sz="1400" dirty="0" err="1"/>
              <a:t>действие</a:t>
            </a:r>
            <a:r>
              <a:rPr sz="1400" dirty="0"/>
              <a:t>. 4.6. </a:t>
            </a:r>
            <a:r>
              <a:rPr sz="1400" dirty="0" err="1"/>
              <a:t>Перейдите</a:t>
            </a:r>
            <a:r>
              <a:rPr sz="1400" dirty="0"/>
              <a:t> в </a:t>
            </a:r>
            <a:r>
              <a:rPr sz="1400" dirty="0" err="1"/>
              <a:t>конец</a:t>
            </a:r>
            <a:r>
              <a:rPr sz="1400" dirty="0"/>
              <a:t> </a:t>
            </a:r>
            <a:r>
              <a:rPr sz="1400" dirty="0" err="1"/>
              <a:t>файла</a:t>
            </a:r>
            <a:r>
              <a:rPr sz="1400" dirty="0"/>
              <a:t> (</a:t>
            </a:r>
            <a:r>
              <a:rPr sz="1400" dirty="0" err="1"/>
              <a:t>нажав</a:t>
            </a:r>
            <a:r>
              <a:rPr sz="1400" dirty="0"/>
              <a:t> </a:t>
            </a:r>
            <a:r>
              <a:rPr sz="1400" dirty="0" err="1"/>
              <a:t>комбинацию</a:t>
            </a:r>
            <a:r>
              <a:rPr sz="1400" dirty="0"/>
              <a:t> </a:t>
            </a:r>
            <a:r>
              <a:rPr sz="1400" dirty="0" err="1"/>
              <a:t>клавиш</a:t>
            </a:r>
            <a:r>
              <a:rPr sz="1400" dirty="0"/>
              <a:t>) и </a:t>
            </a:r>
            <a:r>
              <a:rPr sz="1400" dirty="0" err="1"/>
              <a:t>напишите</a:t>
            </a:r>
            <a:r>
              <a:rPr sz="1400" dirty="0"/>
              <a:t> </a:t>
            </a:r>
            <a:r>
              <a:rPr sz="1400" dirty="0" err="1"/>
              <a:t>некоторый</a:t>
            </a:r>
            <a:r>
              <a:rPr sz="1400" dirty="0"/>
              <a:t> </a:t>
            </a:r>
            <a:r>
              <a:rPr sz="1400" dirty="0" err="1"/>
              <a:t>текст</a:t>
            </a:r>
            <a:r>
              <a:rPr sz="1400" dirty="0"/>
              <a:t>. 4.7. </a:t>
            </a:r>
            <a:r>
              <a:rPr sz="1400" dirty="0" err="1"/>
              <a:t>Перейдите</a:t>
            </a:r>
            <a:r>
              <a:rPr sz="1400" dirty="0"/>
              <a:t> в </a:t>
            </a:r>
            <a:r>
              <a:rPr sz="1400" dirty="0" err="1"/>
              <a:t>начало</a:t>
            </a:r>
            <a:r>
              <a:rPr sz="1400" dirty="0"/>
              <a:t> </a:t>
            </a:r>
            <a:r>
              <a:rPr sz="1400" dirty="0" err="1"/>
              <a:t>файла</a:t>
            </a:r>
            <a:r>
              <a:rPr sz="1400" dirty="0"/>
              <a:t> (</a:t>
            </a:r>
            <a:r>
              <a:rPr sz="1400" dirty="0" err="1"/>
              <a:t>нажав</a:t>
            </a:r>
            <a:r>
              <a:rPr sz="1400" dirty="0"/>
              <a:t> </a:t>
            </a:r>
            <a:r>
              <a:rPr sz="1400" dirty="0" err="1"/>
              <a:t>комбинацию</a:t>
            </a:r>
            <a:r>
              <a:rPr sz="1400" dirty="0"/>
              <a:t> </a:t>
            </a:r>
            <a:r>
              <a:rPr sz="1400" dirty="0" err="1"/>
              <a:t>клавиш</a:t>
            </a:r>
            <a:r>
              <a:rPr sz="1400" dirty="0"/>
              <a:t>) и </a:t>
            </a:r>
            <a:r>
              <a:rPr sz="1400" dirty="0" err="1"/>
              <a:t>напишите</a:t>
            </a:r>
            <a:r>
              <a:rPr sz="1400" dirty="0"/>
              <a:t> </a:t>
            </a:r>
            <a:r>
              <a:rPr sz="1400" dirty="0" err="1"/>
              <a:t>некоторый</a:t>
            </a:r>
            <a:r>
              <a:rPr sz="1400" dirty="0"/>
              <a:t> </a:t>
            </a:r>
            <a:r>
              <a:rPr sz="1400" dirty="0" err="1"/>
              <a:t>текст</a:t>
            </a:r>
            <a:r>
              <a:rPr sz="1400" dirty="0"/>
              <a:t>. 4.8. </a:t>
            </a:r>
            <a:r>
              <a:rPr sz="1400" dirty="0" err="1"/>
              <a:t>Сохраните</a:t>
            </a:r>
            <a:r>
              <a:rPr sz="1400" dirty="0"/>
              <a:t> и </a:t>
            </a:r>
            <a:r>
              <a:rPr sz="1400" dirty="0" err="1"/>
              <a:t>закройте</a:t>
            </a:r>
            <a:r>
              <a:rPr sz="1400" dirty="0"/>
              <a:t> </a:t>
            </a:r>
            <a:r>
              <a:rPr sz="1400" dirty="0" err="1"/>
              <a:t>файл</a:t>
            </a:r>
            <a:r>
              <a:rPr sz="1400" dirty="0"/>
              <a:t>.</a:t>
            </a:r>
          </a:p>
          <a:p>
            <a:pPr marL="342900" lvl="0" indent="-342900">
              <a:buAutoNum type="arabicPeriod"/>
            </a:pPr>
            <a:r>
              <a:rPr sz="1400" dirty="0" err="1"/>
              <a:t>Откройте</a:t>
            </a:r>
            <a:r>
              <a:rPr sz="1400" dirty="0"/>
              <a:t> </a:t>
            </a:r>
            <a:r>
              <a:rPr sz="1400" dirty="0" err="1"/>
              <a:t>файл</a:t>
            </a:r>
            <a:r>
              <a:rPr sz="1400" dirty="0"/>
              <a:t> с </a:t>
            </a:r>
            <a:r>
              <a:rPr sz="1400" dirty="0" err="1"/>
              <a:t>исходным</a:t>
            </a:r>
            <a:r>
              <a:rPr sz="1400" dirty="0"/>
              <a:t> </a:t>
            </a:r>
            <a:r>
              <a:rPr sz="1400" dirty="0" err="1"/>
              <a:t>текстом</a:t>
            </a:r>
            <a:r>
              <a:rPr sz="1400" dirty="0"/>
              <a:t> </a:t>
            </a:r>
            <a:r>
              <a:rPr sz="1400" dirty="0" err="1"/>
              <a:t>на</a:t>
            </a:r>
            <a:r>
              <a:rPr sz="1400" dirty="0"/>
              <a:t> </a:t>
            </a:r>
            <a:r>
              <a:rPr sz="1400" dirty="0" err="1"/>
              <a:t>некотором</a:t>
            </a:r>
            <a:r>
              <a:rPr sz="1400" dirty="0"/>
              <a:t> </a:t>
            </a:r>
            <a:r>
              <a:rPr sz="1400" dirty="0" err="1"/>
              <a:t>языке</a:t>
            </a:r>
            <a:r>
              <a:rPr sz="1400" dirty="0"/>
              <a:t> </a:t>
            </a:r>
            <a:r>
              <a:rPr sz="1400" dirty="0" err="1"/>
              <a:t>программирования</a:t>
            </a:r>
            <a:r>
              <a:rPr sz="1400" dirty="0"/>
              <a:t> (</a:t>
            </a:r>
            <a:r>
              <a:rPr sz="1400" dirty="0" err="1"/>
              <a:t>например</a:t>
            </a:r>
            <a:r>
              <a:rPr sz="1400" dirty="0"/>
              <a:t> C </a:t>
            </a:r>
            <a:r>
              <a:rPr sz="1400" dirty="0" err="1"/>
              <a:t>или</a:t>
            </a:r>
            <a:r>
              <a:rPr sz="1400" dirty="0"/>
              <a:t> Java)</a:t>
            </a:r>
          </a:p>
          <a:p>
            <a:pPr marL="342900" lvl="0" indent="-342900">
              <a:buAutoNum type="arabicPeriod"/>
            </a:pPr>
            <a:r>
              <a:rPr sz="1400" dirty="0" err="1"/>
              <a:t>Используя</a:t>
            </a:r>
            <a:r>
              <a:rPr sz="1400" dirty="0"/>
              <a:t> </a:t>
            </a:r>
            <a:r>
              <a:rPr sz="1400" dirty="0" err="1"/>
              <a:t>меню</a:t>
            </a:r>
            <a:r>
              <a:rPr sz="1400" dirty="0"/>
              <a:t> </a:t>
            </a:r>
            <a:r>
              <a:rPr sz="1400" dirty="0" err="1"/>
              <a:t>редактора</a:t>
            </a:r>
            <a:r>
              <a:rPr sz="1400" dirty="0"/>
              <a:t>, </a:t>
            </a:r>
            <a:r>
              <a:rPr sz="1400" dirty="0" err="1"/>
              <a:t>включите</a:t>
            </a:r>
            <a:r>
              <a:rPr sz="1400" dirty="0"/>
              <a:t> </a:t>
            </a:r>
            <a:r>
              <a:rPr sz="1400" dirty="0" err="1"/>
              <a:t>подсветку</a:t>
            </a:r>
            <a:r>
              <a:rPr sz="1400" dirty="0"/>
              <a:t> </a:t>
            </a:r>
            <a:r>
              <a:rPr sz="1400" dirty="0" err="1"/>
              <a:t>синтаксиса</a:t>
            </a:r>
            <a:r>
              <a:rPr sz="1400" dirty="0"/>
              <a:t>, </a:t>
            </a:r>
            <a:r>
              <a:rPr sz="1400" dirty="0" err="1"/>
              <a:t>если</a:t>
            </a:r>
            <a:r>
              <a:rPr sz="1400" dirty="0"/>
              <a:t> </a:t>
            </a:r>
            <a:r>
              <a:rPr sz="1400" dirty="0" err="1"/>
              <a:t>она</a:t>
            </a:r>
            <a:r>
              <a:rPr sz="1400" dirty="0"/>
              <a:t> </a:t>
            </a:r>
            <a:r>
              <a:rPr sz="1400" dirty="0" err="1"/>
              <a:t>не</a:t>
            </a:r>
            <a:r>
              <a:rPr sz="1400" dirty="0"/>
              <a:t> </a:t>
            </a:r>
            <a:r>
              <a:rPr sz="1400" dirty="0" err="1"/>
              <a:t>включена</a:t>
            </a:r>
            <a:r>
              <a:rPr sz="1400" dirty="0"/>
              <a:t>, </a:t>
            </a:r>
            <a:r>
              <a:rPr sz="1400" dirty="0" err="1"/>
              <a:t>или</a:t>
            </a:r>
            <a:r>
              <a:rPr sz="1400" dirty="0"/>
              <a:t> </a:t>
            </a:r>
            <a:r>
              <a:rPr sz="1400" dirty="0" err="1"/>
              <a:t>выключите</a:t>
            </a:r>
            <a:r>
              <a:rPr sz="1400" dirty="0"/>
              <a:t>, </a:t>
            </a:r>
            <a:r>
              <a:rPr sz="1400" dirty="0" err="1"/>
              <a:t>если</a:t>
            </a:r>
            <a:r>
              <a:rPr sz="1400" dirty="0"/>
              <a:t> </a:t>
            </a:r>
            <a:r>
              <a:rPr sz="1400" dirty="0" err="1"/>
              <a:t>она</a:t>
            </a:r>
            <a:r>
              <a:rPr sz="1400" dirty="0"/>
              <a:t> </a:t>
            </a:r>
            <a:r>
              <a:rPr sz="1400" dirty="0" err="1"/>
              <a:t>включена</a:t>
            </a:r>
            <a:r>
              <a:rPr sz="14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Было изучина и ознакомление и Освоение основных возможностей командной оболочки Midnight Commander. Приобретение навыков практической работы по просмотру каталогов и файлов; манипуляций с ними.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On-screen Show (16:9)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Командная оболочка Midnight Commander</vt:lpstr>
      <vt:lpstr>Цель работы</vt:lpstr>
      <vt:lpstr>Ход работы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Командная оболочка Midnight Commander</dc:title>
  <dc:creator/>
  <cp:keywords/>
  <cp:lastModifiedBy>Фаик Карим Яссерович</cp:lastModifiedBy>
  <cp:revision>1</cp:revision>
  <dcterms:created xsi:type="dcterms:W3CDTF">2022-06-25T05:03:15Z</dcterms:created>
  <dcterms:modified xsi:type="dcterms:W3CDTF">2022-06-25T05:03:43Z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25 June</vt:lpwstr>
  </property>
  <property fmtid="{D5CDD505-2E9C-101B-9397-08002B2CF9AE}" pid="4" name="header-includes">
    <vt:lpwstr/>
  </property>
  <property fmtid="{D5CDD505-2E9C-101B-9397-08002B2CF9AE}" pid="5" name="institute">
    <vt:lpwstr>RUDN University, Moscow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