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Текстовой редактор emacs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Ознакомиться с теоретическим материалом.</a:t>
            </a:r>
          </a:p>
          <a:p>
            <a:pPr lvl="0" indent="-342900" marL="342900">
              <a:buAutoNum type="arabicPeriod"/>
            </a:pPr>
            <a:r>
              <a:rPr/>
              <a:t>Ознакомиться с редактором emacs.</a:t>
            </a:r>
          </a:p>
          <a:p>
            <a:pPr lvl="0" indent="-342900" marL="342900">
              <a:buAutoNum type="arabicPeriod"/>
            </a:pPr>
            <a:r>
              <a:rPr/>
              <a:t>Выполнить упражнения.</a:t>
            </a:r>
          </a:p>
          <a:p>
            <a:pPr lvl="0" indent="-342900" marL="342900">
              <a:buAutoNum type="arabicPeriod"/>
            </a:pPr>
            <a:r>
              <a:rPr/>
              <a:t>Ответить на контрольные вопросы.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Было изучина и Познакомлино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emacs</dc:title>
  <dc:creator/>
  <cp:keywords/>
  <dcterms:created xsi:type="dcterms:W3CDTF">2022-06-25T05:45:49Z</dcterms:created>
  <dcterms:modified xsi:type="dcterms:W3CDTF">2022-06-25T05:45:49Z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