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Добавить к сайту ссылки на научные и библиометрические ресурсы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2022, 25 June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Добавить к сайту ссылки на научные и библиометрические ресурсы.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Зарегистрироваться на соответствующих ресурсах и разместить на них ссылки на несколько сайтах.</a:t>
            </a:r>
          </a:p>
          <a:p>
            <a:pPr lvl="0" indent="-342900" marL="342900">
              <a:buAutoNum type="arabicPeriod"/>
            </a:pPr>
            <a:r>
              <a:rPr/>
              <a:t>Сделать пост по прошедшей неделе.</a:t>
            </a:r>
          </a:p>
          <a:p>
            <a:pPr lvl="0" indent="-342900" marL="342900">
              <a:buAutoNum type="arabicPeriod"/>
            </a:pPr>
            <a:r>
              <a:rPr/>
              <a:t>Добавить пост на тему по выбору:</a:t>
            </a:r>
          </a:p>
          <a:p>
            <a:pPr lvl="1" indent="0" marL="342900">
              <a:buNone/>
            </a:pPr>
            <a:r>
              <a:rPr/>
              <a:t>-Создание презентаций.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Успешно Добавил К сайту ссылки на научные и библиометрические ресурсы.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Добавить к сайту ссылки на научные и библиометрические ресурсы</dc:title>
  <dc:creator/>
  <cp:keywords/>
  <dcterms:created xsi:type="dcterms:W3CDTF">2022-06-26T16:22:52Z</dcterms:created>
  <dcterms:modified xsi:type="dcterms:W3CDTF">2022-06-26T16:22:52Z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