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18288000" cy="10287000"/>
  <p:notesSz cx="6858000" cy="9144000"/>
  <p:embeddedFontLst>
    <p:embeddedFont>
      <p:font typeface="Russo On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00">
          <p15:clr>
            <a:srgbClr val="A4A3A4"/>
          </p15:clr>
        </p15:guide>
        <p15:guide id="2" pos="10840">
          <p15:clr>
            <a:srgbClr val="A4A3A4"/>
          </p15:clr>
        </p15:guide>
        <p15:guide id="3" orient="horz" pos="680">
          <p15:clr>
            <a:srgbClr val="9AA0A6"/>
          </p15:clr>
        </p15:guide>
        <p15:guide id="4" pos="680">
          <p15:clr>
            <a:srgbClr val="9AA0A6"/>
          </p15:clr>
        </p15:guide>
        <p15:guide id="5" orient="horz" pos="3240">
          <p15:clr>
            <a:srgbClr val="9AA0A6"/>
          </p15:clr>
        </p15:guide>
        <p15:guide id="6" pos="5760">
          <p15:clr>
            <a:srgbClr val="9AA0A6"/>
          </p15:clr>
        </p15:guide>
        <p15:guide id="7" pos="29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14" y="126"/>
      </p:cViewPr>
      <p:guideLst>
        <p:guide orient="horz" pos="5800"/>
        <p:guide pos="10840"/>
        <p:guide orient="horz" pos="680"/>
        <p:guide pos="680"/>
        <p:guide orient="horz" pos="3240"/>
        <p:guide pos="5760"/>
        <p:guide pos="2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cbbb90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cbbb90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fcbbb90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fcbbb90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cbbb90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cbbb90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fcbbb90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fcbbb90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cbbb90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cbbb90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6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fcbbb90b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fcbbb90b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cbbb90b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fcbbb90b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80000" y="5143500"/>
            <a:ext cx="16128000" cy="40635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14412" r="56441"/>
          <a:stretch/>
        </p:blipFill>
        <p:spPr>
          <a:xfrm>
            <a:off x="9144000" y="0"/>
            <a:ext cx="596720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rot="5400000">
            <a:off x="6063750" y="6126750"/>
            <a:ext cx="6160500" cy="6160500"/>
          </a:xfrm>
          <a:prstGeom prst="chord">
            <a:avLst>
              <a:gd name="adj1" fmla="val 5396159"/>
              <a:gd name="adj2" fmla="val 1620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80000" y="1080000"/>
            <a:ext cx="4851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>
                <a:latin typeface="Russo One"/>
                <a:ea typeface="Russo One"/>
                <a:cs typeface="Russo One"/>
                <a:sym typeface="Russo One"/>
              </a:rPr>
              <a:t>japan.</a:t>
            </a:r>
            <a:endParaRPr sz="120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229127" y="5143500"/>
            <a:ext cx="4041648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by</a:t>
            </a:r>
            <a:endParaRPr sz="3000" dirty="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Fulham Karimu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Paburo-san</a:t>
            </a:r>
            <a:endParaRPr lang="en-GB" sz="3000" dirty="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J (</a:t>
            </a:r>
            <a:r>
              <a:rPr lang="en-GB" sz="3000" dirty="0" err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hehe</a:t>
            </a:r>
            <a:r>
              <a:rPr lang="en-GB" sz="30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Haythem Rezgui</a:t>
            </a:r>
            <a:endParaRPr sz="3000" dirty="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080000" y="1080000"/>
            <a:ext cx="16128000" cy="20319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9589" r="56442"/>
          <a:stretch/>
        </p:blipFill>
        <p:spPr>
          <a:xfrm>
            <a:off x="2189400" y="0"/>
            <a:ext cx="69545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246300" y="1264800"/>
            <a:ext cx="5795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atin typeface="Russo One"/>
                <a:ea typeface="Russo One"/>
                <a:cs typeface="Russo One"/>
                <a:sym typeface="Russo One"/>
              </a:rPr>
              <a:t>Goal</a:t>
            </a:r>
            <a:endParaRPr sz="96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46071-1F60-1BE9-D2BA-067DADC56B0D}"/>
              </a:ext>
            </a:extLst>
          </p:cNvPr>
          <p:cNvSpPr txBox="1"/>
          <p:nvPr/>
        </p:nvSpPr>
        <p:spPr>
          <a:xfrm>
            <a:off x="3696094" y="3818044"/>
            <a:ext cx="10895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000" dirty="0">
                <a:latin typeface="Russo One" panose="020B0604020202020204" charset="0"/>
              </a:rPr>
              <a:t>Investigate a 100% renewable energy system for Japan </a:t>
            </a:r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E9246ABF-D5D6-0A44-4CEC-08B4E469B6B6}"/>
              </a:ext>
            </a:extLst>
          </p:cNvPr>
          <p:cNvSpPr/>
          <p:nvPr/>
        </p:nvSpPr>
        <p:spPr>
          <a:xfrm>
            <a:off x="1080000" y="5083382"/>
            <a:ext cx="2483100" cy="987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Russo One"/>
                <a:ea typeface="Russo One"/>
                <a:cs typeface="Russo One"/>
                <a:sym typeface="Russo One"/>
              </a:rPr>
              <a:t>Shaping</a:t>
            </a:r>
            <a:endParaRPr sz="24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A4DC758D-5F2F-036A-5D73-4F025815EC1E}"/>
              </a:ext>
            </a:extLst>
          </p:cNvPr>
          <p:cNvSpPr/>
          <p:nvPr/>
        </p:nvSpPr>
        <p:spPr>
          <a:xfrm>
            <a:off x="4491225" y="5083382"/>
            <a:ext cx="2483100" cy="987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Russo One"/>
                <a:ea typeface="Russo One"/>
                <a:cs typeface="Russo One"/>
                <a:sym typeface="Russo One"/>
              </a:rPr>
              <a:t>Renewable Energy Pot.</a:t>
            </a:r>
            <a:endParaRPr sz="24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4B924417-B23D-2AC1-D024-C9B35F2FCF39}"/>
              </a:ext>
            </a:extLst>
          </p:cNvPr>
          <p:cNvSpPr/>
          <p:nvPr/>
        </p:nvSpPr>
        <p:spPr>
          <a:xfrm>
            <a:off x="7902450" y="5083382"/>
            <a:ext cx="2483100" cy="987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Russo One"/>
                <a:ea typeface="Russo One"/>
                <a:cs typeface="Russo One"/>
                <a:sym typeface="Russo One"/>
              </a:rPr>
              <a:t>Building a </a:t>
            </a:r>
            <a:r>
              <a:rPr lang="en-GB" sz="2400" dirty="0" err="1">
                <a:latin typeface="Russo One"/>
                <a:ea typeface="Russo One"/>
                <a:cs typeface="Russo One"/>
                <a:sym typeface="Russo One"/>
              </a:rPr>
              <a:t>PyPSA</a:t>
            </a:r>
            <a:r>
              <a:rPr lang="en-GB" sz="2400" dirty="0">
                <a:latin typeface="Russo One"/>
                <a:ea typeface="Russo One"/>
                <a:cs typeface="Russo One"/>
                <a:sym typeface="Russo One"/>
              </a:rPr>
              <a:t> Model</a:t>
            </a:r>
            <a:endParaRPr sz="24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6" name="Google Shape;81;p15">
            <a:extLst>
              <a:ext uri="{FF2B5EF4-FFF2-40B4-BE49-F238E27FC236}">
                <a16:creationId xmlns:a16="http://schemas.microsoft.com/office/drawing/2014/main" id="{7BA57EEA-DFA5-7979-48F4-51DA25E58E0C}"/>
              </a:ext>
            </a:extLst>
          </p:cNvPr>
          <p:cNvSpPr/>
          <p:nvPr/>
        </p:nvSpPr>
        <p:spPr>
          <a:xfrm>
            <a:off x="11313675" y="5083382"/>
            <a:ext cx="2483100" cy="987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Russo One"/>
                <a:ea typeface="Russo One"/>
                <a:cs typeface="Russo One"/>
                <a:sym typeface="Russo One"/>
              </a:rPr>
              <a:t>Investigation</a:t>
            </a:r>
            <a:endParaRPr sz="24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132E3CC4-ADEA-6F6B-C770-A8B137F40427}"/>
              </a:ext>
            </a:extLst>
          </p:cNvPr>
          <p:cNvSpPr/>
          <p:nvPr/>
        </p:nvSpPr>
        <p:spPr>
          <a:xfrm>
            <a:off x="14724900" y="5078186"/>
            <a:ext cx="2483100" cy="987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Russo One"/>
                <a:ea typeface="Russo One"/>
                <a:cs typeface="Russo One"/>
                <a:sym typeface="Russo One"/>
              </a:rPr>
              <a:t>Conclusion</a:t>
            </a:r>
            <a:endParaRPr sz="24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8" name="Google Shape;83;p15">
            <a:extLst>
              <a:ext uri="{FF2B5EF4-FFF2-40B4-BE49-F238E27FC236}">
                <a16:creationId xmlns:a16="http://schemas.microsoft.com/office/drawing/2014/main" id="{2F23DB52-39C8-9980-134F-08F92A849305}"/>
              </a:ext>
            </a:extLst>
          </p:cNvPr>
          <p:cNvSpPr txBox="1"/>
          <p:nvPr/>
        </p:nvSpPr>
        <p:spPr>
          <a:xfrm>
            <a:off x="1080000" y="6255182"/>
            <a:ext cx="24831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Split the country in regions to simplify the simulation process</a:t>
            </a:r>
            <a:endParaRPr dirty="0"/>
          </a:p>
        </p:txBody>
      </p:sp>
      <p:sp>
        <p:nvSpPr>
          <p:cNvPr id="9" name="Google Shape;84;p15">
            <a:extLst>
              <a:ext uri="{FF2B5EF4-FFF2-40B4-BE49-F238E27FC236}">
                <a16:creationId xmlns:a16="http://schemas.microsoft.com/office/drawing/2014/main" id="{C1406057-539D-4EBE-E234-E86A9D6BE4F9}"/>
              </a:ext>
            </a:extLst>
          </p:cNvPr>
          <p:cNvSpPr txBox="1"/>
          <p:nvPr/>
        </p:nvSpPr>
        <p:spPr>
          <a:xfrm>
            <a:off x="4491225" y="6255182"/>
            <a:ext cx="2483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Study the renewable energy potential while taking into consideration the land’s limitations</a:t>
            </a:r>
            <a:endParaRPr dirty="0"/>
          </a:p>
        </p:txBody>
      </p:sp>
      <p:sp>
        <p:nvSpPr>
          <p:cNvPr id="10" name="Google Shape;85;p15">
            <a:extLst>
              <a:ext uri="{FF2B5EF4-FFF2-40B4-BE49-F238E27FC236}">
                <a16:creationId xmlns:a16="http://schemas.microsoft.com/office/drawing/2014/main" id="{8E36DDB9-5716-00C0-A7C9-4F3F32C05979}"/>
              </a:ext>
            </a:extLst>
          </p:cNvPr>
          <p:cNvSpPr txBox="1"/>
          <p:nvPr/>
        </p:nvSpPr>
        <p:spPr>
          <a:xfrm>
            <a:off x="7902450" y="6255182"/>
            <a:ext cx="2483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dirty="0"/>
          </a:p>
        </p:txBody>
      </p:sp>
      <p:sp>
        <p:nvSpPr>
          <p:cNvPr id="11" name="Google Shape;86;p15">
            <a:extLst>
              <a:ext uri="{FF2B5EF4-FFF2-40B4-BE49-F238E27FC236}">
                <a16:creationId xmlns:a16="http://schemas.microsoft.com/office/drawing/2014/main" id="{8D90CCEA-F116-AAF7-D154-42B76CB56AE6}"/>
              </a:ext>
            </a:extLst>
          </p:cNvPr>
          <p:cNvSpPr txBox="1"/>
          <p:nvPr/>
        </p:nvSpPr>
        <p:spPr>
          <a:xfrm>
            <a:off x="11313675" y="6255182"/>
            <a:ext cx="2483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/>
          </a:p>
        </p:txBody>
      </p:sp>
      <p:sp>
        <p:nvSpPr>
          <p:cNvPr id="12" name="Google Shape;87;p15">
            <a:extLst>
              <a:ext uri="{FF2B5EF4-FFF2-40B4-BE49-F238E27FC236}">
                <a16:creationId xmlns:a16="http://schemas.microsoft.com/office/drawing/2014/main" id="{D8724936-3722-12C8-6DB2-56943CE59158}"/>
              </a:ext>
            </a:extLst>
          </p:cNvPr>
          <p:cNvSpPr txBox="1"/>
          <p:nvPr/>
        </p:nvSpPr>
        <p:spPr>
          <a:xfrm>
            <a:off x="14724900" y="6249986"/>
            <a:ext cx="2483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/>
          </a:p>
        </p:txBody>
      </p:sp>
      <p:cxnSp>
        <p:nvCxnSpPr>
          <p:cNvPr id="13" name="Google Shape;88;p15">
            <a:extLst>
              <a:ext uri="{FF2B5EF4-FFF2-40B4-BE49-F238E27FC236}">
                <a16:creationId xmlns:a16="http://schemas.microsoft.com/office/drawing/2014/main" id="{D8087ACE-1D8D-E8E8-B36F-77FBCAE42D0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563100" y="5577032"/>
            <a:ext cx="928200" cy="0"/>
          </a:xfrm>
          <a:prstGeom prst="straightConnector1">
            <a:avLst/>
          </a:prstGeom>
          <a:noFill/>
          <a:ln w="76200" cap="flat" cmpd="sng">
            <a:solidFill>
              <a:srgbClr val="E0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89;p15">
            <a:extLst>
              <a:ext uri="{FF2B5EF4-FFF2-40B4-BE49-F238E27FC236}">
                <a16:creationId xmlns:a16="http://schemas.microsoft.com/office/drawing/2014/main" id="{01314F29-BC5D-2AF6-0960-A4EAAB4C02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974325" y="5577032"/>
            <a:ext cx="928200" cy="0"/>
          </a:xfrm>
          <a:prstGeom prst="straightConnector1">
            <a:avLst/>
          </a:prstGeom>
          <a:noFill/>
          <a:ln w="76200" cap="flat" cmpd="sng">
            <a:solidFill>
              <a:srgbClr val="E0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90;p15">
            <a:extLst>
              <a:ext uri="{FF2B5EF4-FFF2-40B4-BE49-F238E27FC236}">
                <a16:creationId xmlns:a16="http://schemas.microsoft.com/office/drawing/2014/main" id="{BD82C7F4-8C56-0F08-61C3-618C7CF561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0385550" y="5577032"/>
            <a:ext cx="928200" cy="0"/>
          </a:xfrm>
          <a:prstGeom prst="straightConnector1">
            <a:avLst/>
          </a:prstGeom>
          <a:noFill/>
          <a:ln w="76200" cap="flat" cmpd="sng">
            <a:solidFill>
              <a:srgbClr val="E0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91;p15">
            <a:extLst>
              <a:ext uri="{FF2B5EF4-FFF2-40B4-BE49-F238E27FC236}">
                <a16:creationId xmlns:a16="http://schemas.microsoft.com/office/drawing/2014/main" id="{5B7A4492-C3AD-B14D-292E-71C8E6685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796775" y="5577032"/>
            <a:ext cx="928200" cy="0"/>
          </a:xfrm>
          <a:prstGeom prst="straightConnector1">
            <a:avLst/>
          </a:prstGeom>
          <a:noFill/>
          <a:ln w="76200" cap="flat" cmpd="sng">
            <a:solidFill>
              <a:srgbClr val="E06666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080000" y="1080000"/>
            <a:ext cx="16128000" cy="20319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l="9589" r="56442"/>
          <a:stretch/>
        </p:blipFill>
        <p:spPr>
          <a:xfrm>
            <a:off x="9551825" y="0"/>
            <a:ext cx="69545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6555776" y="1264800"/>
            <a:ext cx="5176448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atin typeface="Russo One"/>
                <a:ea typeface="Russo One"/>
                <a:cs typeface="Russo One"/>
                <a:sym typeface="Russo One"/>
              </a:rPr>
              <a:t>shaping</a:t>
            </a:r>
            <a:endParaRPr sz="96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080000" y="5387650"/>
            <a:ext cx="72981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080000" y="6227444"/>
            <a:ext cx="72981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080000" y="8746829"/>
            <a:ext cx="72981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080000" y="7907034"/>
            <a:ext cx="72981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080000" y="7067239"/>
            <a:ext cx="72981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080000" y="5387667"/>
            <a:ext cx="4413000" cy="46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usso One"/>
                <a:ea typeface="Russo One"/>
                <a:cs typeface="Russo One"/>
                <a:sym typeface="Russo One"/>
              </a:rPr>
              <a:t>60%</a:t>
            </a:r>
            <a:endParaRPr sz="18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080000" y="6227453"/>
            <a:ext cx="3470400" cy="460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usso One"/>
                <a:ea typeface="Russo One"/>
                <a:cs typeface="Russo One"/>
                <a:sym typeface="Russo One"/>
              </a:rPr>
              <a:t>47%</a:t>
            </a:r>
            <a:endParaRPr sz="18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080000" y="7067257"/>
            <a:ext cx="5187600" cy="46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usso One"/>
                <a:ea typeface="Russo One"/>
                <a:cs typeface="Russo One"/>
                <a:sym typeface="Russo One"/>
              </a:rPr>
              <a:t>72%</a:t>
            </a:r>
            <a:endParaRPr sz="18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080000" y="7907043"/>
            <a:ext cx="3899700" cy="460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usso One"/>
                <a:ea typeface="Russo One"/>
                <a:cs typeface="Russo One"/>
                <a:sym typeface="Russo One"/>
              </a:rPr>
              <a:t>52%</a:t>
            </a:r>
            <a:endParaRPr sz="18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080000" y="8746829"/>
            <a:ext cx="2762100" cy="460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usso One"/>
                <a:ea typeface="Russo One"/>
                <a:cs typeface="Russo One"/>
                <a:sym typeface="Russo One"/>
              </a:rPr>
              <a:t>39%</a:t>
            </a:r>
            <a:endParaRPr sz="18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080000" y="3603288"/>
            <a:ext cx="729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DFFE84C-1C38-7778-A9B7-3AFE2DF8A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965" y="3848921"/>
            <a:ext cx="6260317" cy="5003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080000" y="1080000"/>
            <a:ext cx="16128000" cy="20319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l="9589" r="56442"/>
          <a:stretch/>
        </p:blipFill>
        <p:spPr>
          <a:xfrm>
            <a:off x="2189400" y="0"/>
            <a:ext cx="69545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079998" y="1321108"/>
            <a:ext cx="16128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latin typeface="Russo One"/>
                <a:ea typeface="Russo One"/>
                <a:cs typeface="Russo One"/>
                <a:sym typeface="Russo One"/>
              </a:rPr>
              <a:t>Renewable Energy Potential</a:t>
            </a:r>
            <a:endParaRPr sz="80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80000" y="3685925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  <p:sp>
        <p:nvSpPr>
          <p:cNvPr id="124" name="Google Shape;124;p17"/>
          <p:cNvSpPr txBox="1"/>
          <p:nvPr/>
        </p:nvSpPr>
        <p:spPr>
          <a:xfrm>
            <a:off x="14080800" y="3685925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IV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  <p:sp>
        <p:nvSpPr>
          <p:cNvPr id="125" name="Google Shape;125;p17"/>
          <p:cNvSpPr txBox="1"/>
          <p:nvPr/>
        </p:nvSpPr>
        <p:spPr>
          <a:xfrm>
            <a:off x="5413600" y="3685925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II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  <p:sp>
        <p:nvSpPr>
          <p:cNvPr id="126" name="Google Shape;126;p17"/>
          <p:cNvSpPr txBox="1"/>
          <p:nvPr/>
        </p:nvSpPr>
        <p:spPr>
          <a:xfrm>
            <a:off x="9747200" y="3555000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III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1080000" y="1080000"/>
            <a:ext cx="16128000" cy="20319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l="9589" r="56442"/>
          <a:stretch/>
        </p:blipFill>
        <p:spPr>
          <a:xfrm>
            <a:off x="2189400" y="0"/>
            <a:ext cx="69545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314450" y="1264800"/>
            <a:ext cx="9659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 err="1">
                <a:latin typeface="Russo One"/>
                <a:ea typeface="Russo One"/>
                <a:cs typeface="Russo One"/>
                <a:sym typeface="Russo One"/>
              </a:rPr>
              <a:t>PyPSA</a:t>
            </a:r>
            <a:endParaRPr sz="96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477300" y="4464675"/>
            <a:ext cx="4378800" cy="4378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477300" y="4464675"/>
            <a:ext cx="4378800" cy="4378800"/>
          </a:xfrm>
          <a:prstGeom prst="chord">
            <a:avLst>
              <a:gd name="adj1" fmla="val 12213909"/>
              <a:gd name="adj2" fmla="val 2018227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0800000">
            <a:off x="3477300" y="4464675"/>
            <a:ext cx="4378800" cy="4378800"/>
          </a:xfrm>
          <a:prstGeom prst="chord">
            <a:avLst>
              <a:gd name="adj1" fmla="val 11362323"/>
              <a:gd name="adj2" fmla="val 21021118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4829550" y="4820250"/>
            <a:ext cx="167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usso One"/>
                <a:ea typeface="Russo One"/>
                <a:cs typeface="Russo One"/>
                <a:sym typeface="Russo One"/>
              </a:rPr>
              <a:t>20%</a:t>
            </a:r>
            <a:endParaRPr sz="30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829550" y="6079170"/>
            <a:ext cx="167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usso One"/>
                <a:ea typeface="Russo One"/>
                <a:cs typeface="Russo One"/>
                <a:sym typeface="Russo One"/>
              </a:rPr>
              <a:t>35%</a:t>
            </a:r>
            <a:endParaRPr sz="30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829550" y="7510150"/>
            <a:ext cx="167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usso One"/>
                <a:ea typeface="Russo One"/>
                <a:cs typeface="Russo One"/>
                <a:sym typeface="Russo One"/>
              </a:rPr>
              <a:t>45%</a:t>
            </a:r>
            <a:endParaRPr sz="30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9144000" y="4497000"/>
            <a:ext cx="646500" cy="6465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9909900" y="4173738"/>
            <a:ext cx="729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144000" y="6330825"/>
            <a:ext cx="646500" cy="6465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9909900" y="6007563"/>
            <a:ext cx="729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9144000" y="8237250"/>
            <a:ext cx="646500" cy="646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9909900" y="7913988"/>
            <a:ext cx="729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080000" y="1080000"/>
            <a:ext cx="16128000" cy="20319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l="9589" r="56442"/>
          <a:stretch/>
        </p:blipFill>
        <p:spPr>
          <a:xfrm>
            <a:off x="2189400" y="0"/>
            <a:ext cx="69545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079998" y="1321108"/>
            <a:ext cx="16128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latin typeface="Russo One"/>
                <a:ea typeface="Russo One"/>
                <a:cs typeface="Russo One"/>
                <a:sym typeface="Russo One"/>
              </a:rPr>
              <a:t>Investigation</a:t>
            </a:r>
            <a:endParaRPr sz="8000" dirty="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80000" y="3685925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  <p:sp>
        <p:nvSpPr>
          <p:cNvPr id="124" name="Google Shape;124;p17"/>
          <p:cNvSpPr txBox="1"/>
          <p:nvPr/>
        </p:nvSpPr>
        <p:spPr>
          <a:xfrm>
            <a:off x="14080800" y="3685925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IV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  <p:sp>
        <p:nvSpPr>
          <p:cNvPr id="125" name="Google Shape;125;p17"/>
          <p:cNvSpPr txBox="1"/>
          <p:nvPr/>
        </p:nvSpPr>
        <p:spPr>
          <a:xfrm>
            <a:off x="5413600" y="3685925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II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  <p:sp>
        <p:nvSpPr>
          <p:cNvPr id="126" name="Google Shape;126;p17"/>
          <p:cNvSpPr txBox="1"/>
          <p:nvPr/>
        </p:nvSpPr>
        <p:spPr>
          <a:xfrm>
            <a:off x="9747200" y="3555000"/>
            <a:ext cx="3127200" cy="5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III</a:t>
            </a:r>
            <a:endParaRPr sz="48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It is a long established fact that a reader will be distracted by the readable content of a page when looking at its layout.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323141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 rot="10800000">
            <a:off x="1079975" y="588375"/>
            <a:ext cx="16128000" cy="40635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l="14412" r="56441"/>
          <a:stretch/>
        </p:blipFill>
        <p:spPr>
          <a:xfrm>
            <a:off x="9144000" y="0"/>
            <a:ext cx="596720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 rot="-5400000">
            <a:off x="6063725" y="-2491875"/>
            <a:ext cx="6160500" cy="6160500"/>
          </a:xfrm>
          <a:prstGeom prst="chord">
            <a:avLst>
              <a:gd name="adj1" fmla="val 5396159"/>
              <a:gd name="adj2" fmla="val 1620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486125" y="5328000"/>
            <a:ext cx="9659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 dirty="0">
                <a:latin typeface="Russo One"/>
                <a:ea typeface="Russo One"/>
                <a:cs typeface="Russo One"/>
                <a:sym typeface="Russo One"/>
              </a:rPr>
              <a:t>thanks for watching.</a:t>
            </a:r>
            <a:endParaRPr sz="12000" dirty="0"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080000" y="1080000"/>
            <a:ext cx="16128000" cy="20319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l="9589" r="56442"/>
          <a:stretch/>
        </p:blipFill>
        <p:spPr>
          <a:xfrm>
            <a:off x="2189400" y="0"/>
            <a:ext cx="69545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080000" y="1264800"/>
            <a:ext cx="16128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9600"/>
            </a:pPr>
            <a:r>
              <a:rPr lang="en-GB" sz="9600" dirty="0">
                <a:latin typeface="Russo One"/>
                <a:ea typeface="Russo One"/>
                <a:cs typeface="Russo One"/>
                <a:sym typeface="Russo One"/>
              </a:rPr>
              <a:t>Additional Slides</a:t>
            </a:r>
            <a:endParaRPr sz="9600" dirty="0"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Russo One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TU-Pseudonym 4620990659968859</cp:lastModifiedBy>
  <cp:revision>1</cp:revision>
  <dcterms:modified xsi:type="dcterms:W3CDTF">2023-02-03T22:51:38Z</dcterms:modified>
</cp:coreProperties>
</file>