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DC1C-6E43-436E-AE18-E6A1360BE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754E6-6E29-46FD-B1E5-AE5AA48B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129B-C9FD-4A65-B0E8-1C904E9F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6975-398D-4796-A8B9-248C52A3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3A72-6A95-4D91-98C0-DDA87C2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77B8-60D9-4585-9C13-48AA3AF0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CC42-E3BC-4485-9DAF-0C362FBF6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D4E6-5F5E-43D3-A973-D5245B1E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FD8E-BD27-438B-ADE1-61EDA3D3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235E-ADBD-4DE5-8240-AB78A90D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7F7C3-8809-4293-AC53-892307B88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9EC1-5522-4426-863B-430864B4B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2D79-A172-47A5-AD18-B058313B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51B0-610C-402C-AC71-3E2771B8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34A4-1249-403A-AC2B-4ED2958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AAAB-A399-45CD-84E5-279D109A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8A30-C090-47D8-9D7E-E68CFF1E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2966-B3A2-4C88-AC3A-085DD0EF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1A846-2264-468D-92CD-D3C8AC9D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230E-2D3D-4AA8-BDF3-BFEEF681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125F-5B41-4B64-8E8D-FD7B4E16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B40EE-38E9-4863-8804-4F000392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03FC-D610-4880-AF2D-5F848EBD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5F48-14A1-450F-8095-EA84CEF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FACE-6FE1-484E-AA81-DB67ED9E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9D35-7993-4953-A780-78A7CB1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32D3-59DB-41B0-91ED-42E6FD480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5F6E9-1BB1-46D8-8946-AD5A9995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04564-2F54-45BD-8DEC-D2A20A05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E4483-C3BD-4DAD-8839-A341EB0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1E2E-4EB7-46F7-BCF8-70F5CB75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AFA3-AA31-4471-A797-E8A42B94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DE8D-66A8-463F-BAE2-D5C3F4B3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6D624-40D2-418D-BB63-DA06282B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C68D-2F06-4DCE-AED9-FA32F7BB9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6773B-31CC-4B34-9F49-FEFC2C191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6CA80-40EA-4981-918F-9F2552E2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2F66C-F34F-445F-8AD5-869A1E39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80161-3DA9-4B0A-9987-C1B36D34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76F7-0189-4217-921D-460D7BCB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F61BF-652A-44B6-83EA-015E05E8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F9980-2DDB-4437-8BA1-2C552A39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44E78-4A9D-4FB4-8AD1-B77996E1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DBF74-6728-4775-9B15-AD53DD8B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628A0-9467-4545-B6EB-1C7AEA2F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5B39E-E0D8-469D-A50A-57A7205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190A-D274-4AA0-92B5-5ECE3F90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B137-D995-4260-970B-9C59D531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FEF5-87C2-42CA-B8F0-6898199CA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C487-817E-4FA9-8A85-91DE2DC0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22A4-2F54-4184-8FD8-AA0B5F94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3AA6-3B3B-48F2-AE1F-207E987C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6FD0-8F7F-4882-8F2D-88ECCCF6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53514-00BF-40B2-A6D7-BB41A48A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9E4B4-DB16-4AD0-8BFF-E68319B5C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D5F93-68C2-4D58-A4C7-B9696F9F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251E8-E9C0-4947-8211-24C92EEC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C8DF-C3F8-4893-87F9-B0008CC9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02F82-2F82-4A4E-86C2-AB234A4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EA80-233D-4FE0-9BAF-8990E2F8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D7E7-D3E1-4735-BA54-E82F1423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6FE8-69A7-4619-8BDA-398B8D0E75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0A56-7F1A-4168-A444-56E94F94A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6AAB-17D7-4928-B778-5A4D90796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AACF-13EA-4BD4-B80F-C08C2E27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A27A-1E17-49AE-9A61-543CA5CDE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3D7AE-497D-49CB-833B-6E610C142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4D8B6E-F288-4153-B6A6-21141F3BF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337B322-57F3-4C42-A42A-82E5585D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0459-C41E-4DDD-B24F-DBD3840F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4DCF-D847-4E15-9DAC-7BF70630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368B96-EB88-4DD6-B7EE-8CF787F6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1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N. Hallak</dc:creator>
  <cp:lastModifiedBy>Karim N. Hallak</cp:lastModifiedBy>
  <cp:revision>1</cp:revision>
  <dcterms:created xsi:type="dcterms:W3CDTF">2021-08-22T12:12:10Z</dcterms:created>
  <dcterms:modified xsi:type="dcterms:W3CDTF">2021-08-22T12:13:04Z</dcterms:modified>
</cp:coreProperties>
</file>