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6" r:id="rId7"/>
    <p:sldId id="264" r:id="rId8"/>
    <p:sldId id="262" r:id="rId9"/>
    <p:sldId id="265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CE280-65DC-4D4D-A44C-B3FA0AA60C89}" v="19" dt="2023-11-16T15:17:3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Diler" userId="ae1eaf4c-fcb9-4a5e-ab58-8efde7ac8959" providerId="ADAL" clId="{08ACE280-65DC-4D4D-A44C-B3FA0AA60C89}"/>
    <pc:docChg chg="undo redo custSel addSld delSld modSld sldOrd">
      <pc:chgData name="André Diler" userId="ae1eaf4c-fcb9-4a5e-ab58-8efde7ac8959" providerId="ADAL" clId="{08ACE280-65DC-4D4D-A44C-B3FA0AA60C89}" dt="2023-11-16T15:17:56.616" v="1675" actId="478"/>
      <pc:docMkLst>
        <pc:docMk/>
      </pc:docMkLst>
      <pc:sldChg chg="addSp delSp modSp mod setBg addAnim delAnim setClrOvrMap">
        <pc:chgData name="André Diler" userId="ae1eaf4c-fcb9-4a5e-ab58-8efde7ac8959" providerId="ADAL" clId="{08ACE280-65DC-4D4D-A44C-B3FA0AA60C89}" dt="2023-11-16T14:16:50.635" v="1632" actId="2"/>
        <pc:sldMkLst>
          <pc:docMk/>
          <pc:sldMk cId="1507060030" sldId="256"/>
        </pc:sldMkLst>
        <pc:spChg chg="mod">
          <ac:chgData name="André Diler" userId="ae1eaf4c-fcb9-4a5e-ab58-8efde7ac8959" providerId="ADAL" clId="{08ACE280-65DC-4D4D-A44C-B3FA0AA60C89}" dt="2023-11-16T14:16:50.635" v="1632" actId="2"/>
          <ac:spMkLst>
            <pc:docMk/>
            <pc:sldMk cId="1507060030" sldId="256"/>
            <ac:spMk id="2" creationId="{8D507959-A72D-799E-7CF7-37380A0D368B}"/>
          </ac:spMkLst>
        </pc:spChg>
        <pc:spChg chg="mod">
          <ac:chgData name="André Diler" userId="ae1eaf4c-fcb9-4a5e-ab58-8efde7ac8959" providerId="ADAL" clId="{08ACE280-65DC-4D4D-A44C-B3FA0AA60C89}" dt="2023-11-16T14:13:22.631" v="1627" actId="26606"/>
          <ac:spMkLst>
            <pc:docMk/>
            <pc:sldMk cId="1507060030" sldId="256"/>
            <ac:spMk id="3" creationId="{7656FADB-D517-E3E0-2FFF-4651E2032037}"/>
          </ac:spMkLst>
        </pc:spChg>
        <pc:spChg chg="add del">
          <ac:chgData name="André Diler" userId="ae1eaf4c-fcb9-4a5e-ab58-8efde7ac8959" providerId="ADAL" clId="{08ACE280-65DC-4D4D-A44C-B3FA0AA60C89}" dt="2023-11-15T20:03:56.404" v="1388" actId="22"/>
          <ac:spMkLst>
            <pc:docMk/>
            <pc:sldMk cId="1507060030" sldId="256"/>
            <ac:spMk id="6" creationId="{D3C98625-07F2-121C-03C7-E6D3F140A193}"/>
          </ac:spMkLst>
        </pc:spChg>
        <pc:spChg chg="add del">
          <ac:chgData name="André Diler" userId="ae1eaf4c-fcb9-4a5e-ab58-8efde7ac8959" providerId="ADAL" clId="{08ACE280-65DC-4D4D-A44C-B3FA0AA60C89}" dt="2023-11-15T19:59:21.647" v="1342" actId="26606"/>
          <ac:spMkLst>
            <pc:docMk/>
            <pc:sldMk cId="1507060030" sldId="256"/>
            <ac:spMk id="8" creationId="{FFD48BC7-DC40-47DE-87EE-9F4B6ECB9ABB}"/>
          </ac:spMkLst>
        </pc:spChg>
        <pc:spChg chg="add del">
          <ac:chgData name="André Diler" userId="ae1eaf4c-fcb9-4a5e-ab58-8efde7ac8959" providerId="ADAL" clId="{08ACE280-65DC-4D4D-A44C-B3FA0AA60C89}" dt="2023-11-15T19:59:38.190" v="1349" actId="26606"/>
          <ac:spMkLst>
            <pc:docMk/>
            <pc:sldMk cId="1507060030" sldId="256"/>
            <ac:spMk id="9" creationId="{0671A8AE-40A1-4631-A6B8-581AFF065482}"/>
          </ac:spMkLst>
        </pc:spChg>
        <pc:spChg chg="add del">
          <ac:chgData name="André Diler" userId="ae1eaf4c-fcb9-4a5e-ab58-8efde7ac8959" providerId="ADAL" clId="{08ACE280-65DC-4D4D-A44C-B3FA0AA60C89}" dt="2023-11-15T19:59:21.647" v="1342" actId="26606"/>
          <ac:spMkLst>
            <pc:docMk/>
            <pc:sldMk cId="1507060030" sldId="256"/>
            <ac:spMk id="10" creationId="{E502BBC7-2C76-46F3-BC24-5985BC13DB88}"/>
          </ac:spMkLst>
        </pc:spChg>
        <pc:spChg chg="add del">
          <ac:chgData name="André Diler" userId="ae1eaf4c-fcb9-4a5e-ab58-8efde7ac8959" providerId="ADAL" clId="{08ACE280-65DC-4D4D-A44C-B3FA0AA60C89}" dt="2023-11-15T19:59:38.190" v="1349" actId="26606"/>
          <ac:spMkLst>
            <pc:docMk/>
            <pc:sldMk cId="1507060030" sldId="256"/>
            <ac:spMk id="11" creationId="{AB58EF07-17C2-48CF-ABB0-EEF1F17CB8F0}"/>
          </ac:spMkLst>
        </pc:spChg>
        <pc:spChg chg="add del">
          <ac:chgData name="André Diler" userId="ae1eaf4c-fcb9-4a5e-ab58-8efde7ac8959" providerId="ADAL" clId="{08ACE280-65DC-4D4D-A44C-B3FA0AA60C89}" dt="2023-11-15T19:59:21.647" v="1342" actId="26606"/>
          <ac:spMkLst>
            <pc:docMk/>
            <pc:sldMk cId="1507060030" sldId="256"/>
            <ac:spMk id="12" creationId="{C7F28D52-2A5F-4D23-81AE-7CB8B591C7AF}"/>
          </ac:spMkLst>
        </pc:spChg>
        <pc:spChg chg="add del">
          <ac:chgData name="André Diler" userId="ae1eaf4c-fcb9-4a5e-ab58-8efde7ac8959" providerId="ADAL" clId="{08ACE280-65DC-4D4D-A44C-B3FA0AA60C89}" dt="2023-11-15T19:59:38.190" v="1349" actId="26606"/>
          <ac:spMkLst>
            <pc:docMk/>
            <pc:sldMk cId="1507060030" sldId="256"/>
            <ac:spMk id="13" creationId="{AF2F604E-43BE-4DC3-B983-E071523364F8}"/>
          </ac:spMkLst>
        </pc:spChg>
        <pc:spChg chg="add del">
          <ac:chgData name="André Diler" userId="ae1eaf4c-fcb9-4a5e-ab58-8efde7ac8959" providerId="ADAL" clId="{08ACE280-65DC-4D4D-A44C-B3FA0AA60C89}" dt="2023-11-15T19:59:21.647" v="1342" actId="26606"/>
          <ac:spMkLst>
            <pc:docMk/>
            <pc:sldMk cId="1507060030" sldId="256"/>
            <ac:spMk id="14" creationId="{3629484E-3792-4B3D-89AD-7C8A1ED0E0D4}"/>
          </ac:spMkLst>
        </pc:spChg>
        <pc:spChg chg="add del">
          <ac:chgData name="André Diler" userId="ae1eaf4c-fcb9-4a5e-ab58-8efde7ac8959" providerId="ADAL" clId="{08ACE280-65DC-4D4D-A44C-B3FA0AA60C89}" dt="2023-11-15T19:59:38.190" v="1349" actId="26606"/>
          <ac:spMkLst>
            <pc:docMk/>
            <pc:sldMk cId="1507060030" sldId="256"/>
            <ac:spMk id="15" creationId="{08C9B587-E65E-4B52-B37C-ABEBB6E87928}"/>
          </ac:spMkLst>
        </pc:spChg>
        <pc:spChg chg="add del">
          <ac:chgData name="André Diler" userId="ae1eaf4c-fcb9-4a5e-ab58-8efde7ac8959" providerId="ADAL" clId="{08ACE280-65DC-4D4D-A44C-B3FA0AA60C89}" dt="2023-11-15T19:59:25.422" v="1344" actId="26606"/>
          <ac:spMkLst>
            <pc:docMk/>
            <pc:sldMk cId="1507060030" sldId="256"/>
            <ac:spMk id="16" creationId="{4522B21E-B2B9-4C72-9A71-C87EFD137480}"/>
          </ac:spMkLst>
        </pc:spChg>
        <pc:spChg chg="add del">
          <ac:chgData name="André Diler" userId="ae1eaf4c-fcb9-4a5e-ab58-8efde7ac8959" providerId="ADAL" clId="{08ACE280-65DC-4D4D-A44C-B3FA0AA60C89}" dt="2023-11-15T19:59:25.422" v="1344" actId="26606"/>
          <ac:spMkLst>
            <pc:docMk/>
            <pc:sldMk cId="1507060030" sldId="256"/>
            <ac:spMk id="17" creationId="{5EB7D2A2-F448-44D4-938C-DC84CBCB3B1E}"/>
          </ac:spMkLst>
        </pc:spChg>
        <pc:spChg chg="add del">
          <ac:chgData name="André Diler" userId="ae1eaf4c-fcb9-4a5e-ab58-8efde7ac8959" providerId="ADAL" clId="{08ACE280-65DC-4D4D-A44C-B3FA0AA60C89}" dt="2023-11-15T19:59:25.422" v="1344" actId="26606"/>
          <ac:spMkLst>
            <pc:docMk/>
            <pc:sldMk cId="1507060030" sldId="256"/>
            <ac:spMk id="18" creationId="{871AEA07-1E14-44B4-8E55-64EF049CD66F}"/>
          </ac:spMkLst>
        </pc:spChg>
        <pc:spChg chg="add del">
          <ac:chgData name="André Diler" userId="ae1eaf4c-fcb9-4a5e-ab58-8efde7ac8959" providerId="ADAL" clId="{08ACE280-65DC-4D4D-A44C-B3FA0AA60C89}" dt="2023-11-15T19:59:48.919" v="1352" actId="26606"/>
          <ac:spMkLst>
            <pc:docMk/>
            <pc:sldMk cId="1507060030" sldId="256"/>
            <ac:spMk id="20" creationId="{526E0BFB-CDF1-4990-8C11-AC849311E0A8}"/>
          </ac:spMkLst>
        </pc:spChg>
        <pc:spChg chg="add del">
          <ac:chgData name="André Diler" userId="ae1eaf4c-fcb9-4a5e-ab58-8efde7ac8959" providerId="ADAL" clId="{08ACE280-65DC-4D4D-A44C-B3FA0AA60C89}" dt="2023-11-15T19:59:26.947" v="1346" actId="26606"/>
          <ac:spMkLst>
            <pc:docMk/>
            <pc:sldMk cId="1507060030" sldId="256"/>
            <ac:spMk id="21" creationId="{6F5A5072-7B47-4D32-B52A-4EBBF590B8A5}"/>
          </ac:spMkLst>
        </pc:spChg>
        <pc:spChg chg="add del">
          <ac:chgData name="André Diler" userId="ae1eaf4c-fcb9-4a5e-ab58-8efde7ac8959" providerId="ADAL" clId="{08ACE280-65DC-4D4D-A44C-B3FA0AA60C89}" dt="2023-11-15T19:59:26.947" v="1346" actId="26606"/>
          <ac:spMkLst>
            <pc:docMk/>
            <pc:sldMk cId="1507060030" sldId="256"/>
            <ac:spMk id="22" creationId="{9715DAF0-AE1B-46C9-8A6B-DB2AA05AB91D}"/>
          </ac:spMkLst>
        </pc:spChg>
        <pc:spChg chg="add del">
          <ac:chgData name="André Diler" userId="ae1eaf4c-fcb9-4a5e-ab58-8efde7ac8959" providerId="ADAL" clId="{08ACE280-65DC-4D4D-A44C-B3FA0AA60C89}" dt="2023-11-15T19:59:26.947" v="1346" actId="26606"/>
          <ac:spMkLst>
            <pc:docMk/>
            <pc:sldMk cId="1507060030" sldId="256"/>
            <ac:spMk id="23" creationId="{6016219D-510E-4184-9090-6D5578A87BD1}"/>
          </ac:spMkLst>
        </pc:spChg>
        <pc:spChg chg="add del">
          <ac:chgData name="André Diler" userId="ae1eaf4c-fcb9-4a5e-ab58-8efde7ac8959" providerId="ADAL" clId="{08ACE280-65DC-4D4D-A44C-B3FA0AA60C89}" dt="2023-11-15T19:59:26.947" v="1346" actId="26606"/>
          <ac:spMkLst>
            <pc:docMk/>
            <pc:sldMk cId="1507060030" sldId="256"/>
            <ac:spMk id="24" creationId="{AFF4A713-7B75-4B21-90D7-5AB19547C728}"/>
          </ac:spMkLst>
        </pc:spChg>
        <pc:spChg chg="add del">
          <ac:chgData name="André Diler" userId="ae1eaf4c-fcb9-4a5e-ab58-8efde7ac8959" providerId="ADAL" clId="{08ACE280-65DC-4D4D-A44C-B3FA0AA60C89}" dt="2023-11-15T19:59:26.947" v="1346" actId="26606"/>
          <ac:spMkLst>
            <pc:docMk/>
            <pc:sldMk cId="1507060030" sldId="256"/>
            <ac:spMk id="25" creationId="{DC631C0B-6DA6-4E57-8231-CE32B3434A7E}"/>
          </ac:spMkLst>
        </pc:spChg>
        <pc:spChg chg="add del">
          <ac:chgData name="André Diler" userId="ae1eaf4c-fcb9-4a5e-ab58-8efde7ac8959" providerId="ADAL" clId="{08ACE280-65DC-4D4D-A44C-B3FA0AA60C89}" dt="2023-11-15T19:59:26.947" v="1346" actId="26606"/>
          <ac:spMkLst>
            <pc:docMk/>
            <pc:sldMk cId="1507060030" sldId="256"/>
            <ac:spMk id="26" creationId="{C29501E6-A978-4A61-9689-9085AF97A53A}"/>
          </ac:spMkLst>
        </pc:spChg>
        <pc:spChg chg="add del">
          <ac:chgData name="André Diler" userId="ae1eaf4c-fcb9-4a5e-ab58-8efde7ac8959" providerId="ADAL" clId="{08ACE280-65DC-4D4D-A44C-B3FA0AA60C89}" dt="2023-11-15T19:59:48.919" v="1352" actId="26606"/>
          <ac:spMkLst>
            <pc:docMk/>
            <pc:sldMk cId="1507060030" sldId="256"/>
            <ac:spMk id="28" creationId="{6069A1F8-9BEB-4786-9694-FC48B2D75D21}"/>
          </ac:spMkLst>
        </pc:spChg>
        <pc:spChg chg="add del">
          <ac:chgData name="André Diler" userId="ae1eaf4c-fcb9-4a5e-ab58-8efde7ac8959" providerId="ADAL" clId="{08ACE280-65DC-4D4D-A44C-B3FA0AA60C89}" dt="2023-11-15T19:59:48.919" v="1352" actId="26606"/>
          <ac:spMkLst>
            <pc:docMk/>
            <pc:sldMk cId="1507060030" sldId="256"/>
            <ac:spMk id="29" creationId="{AF2F604E-43BE-4DC3-B983-E071523364F8}"/>
          </ac:spMkLst>
        </pc:spChg>
        <pc:spChg chg="add del">
          <ac:chgData name="André Diler" userId="ae1eaf4c-fcb9-4a5e-ab58-8efde7ac8959" providerId="ADAL" clId="{08ACE280-65DC-4D4D-A44C-B3FA0AA60C89}" dt="2023-11-15T19:59:48.919" v="1352" actId="26606"/>
          <ac:spMkLst>
            <pc:docMk/>
            <pc:sldMk cId="1507060030" sldId="256"/>
            <ac:spMk id="30" creationId="{08C9B587-E65E-4B52-B37C-ABEBB6E87928}"/>
          </ac:spMkLst>
        </pc:spChg>
        <pc:spChg chg="add del">
          <ac:chgData name="André Diler" userId="ae1eaf4c-fcb9-4a5e-ab58-8efde7ac8959" providerId="ADAL" clId="{08ACE280-65DC-4D4D-A44C-B3FA0AA60C89}" dt="2023-11-15T19:59:50.212" v="1354" actId="26606"/>
          <ac:spMkLst>
            <pc:docMk/>
            <pc:sldMk cId="1507060030" sldId="256"/>
            <ac:spMk id="36" creationId="{053FB2EE-284F-4C87-AB3D-BBF87A9FAB97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38" creationId="{577D6B2E-37A3-429E-A37C-F30ED6487282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39" creationId="{5CEAD642-85CF-4750-8432-7C80C901F001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40" creationId="{FA33EEAE-15D5-4119-8C1E-89D943F911EF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41" creationId="{730D8B3B-9B80-4025-B934-26DC7D7CD231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42" creationId="{1064D5D5-227B-4F66-9AEA-46F570E793BD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43" creationId="{646B67A4-D328-4747-A82B-65E84FA46368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44" creationId="{B5A1B09C-1565-46F8-B70F-621C5EB48A09}"/>
          </ac:spMkLst>
        </pc:spChg>
        <pc:spChg chg="add del">
          <ac:chgData name="André Diler" userId="ae1eaf4c-fcb9-4a5e-ab58-8efde7ac8959" providerId="ADAL" clId="{08ACE280-65DC-4D4D-A44C-B3FA0AA60C89}" dt="2023-11-15T19:59:51.277" v="1356" actId="26606"/>
          <ac:spMkLst>
            <pc:docMk/>
            <pc:sldMk cId="1507060030" sldId="256"/>
            <ac:spMk id="45" creationId="{8C516CC8-80AC-446C-A56E-9F54B7210402}"/>
          </ac:spMkLst>
        </pc:spChg>
        <pc:spChg chg="add del">
          <ac:chgData name="André Diler" userId="ae1eaf4c-fcb9-4a5e-ab58-8efde7ac8959" providerId="ADAL" clId="{08ACE280-65DC-4D4D-A44C-B3FA0AA60C89}" dt="2023-11-15T19:59:55.187" v="1358" actId="26606"/>
          <ac:spMkLst>
            <pc:docMk/>
            <pc:sldMk cId="1507060030" sldId="256"/>
            <ac:spMk id="47" creationId="{C27D7A02-907B-496F-BA7E-AA3780733CA7}"/>
          </ac:spMkLst>
        </pc:spChg>
        <pc:spChg chg="add del">
          <ac:chgData name="André Diler" userId="ae1eaf4c-fcb9-4a5e-ab58-8efde7ac8959" providerId="ADAL" clId="{08ACE280-65DC-4D4D-A44C-B3FA0AA60C89}" dt="2023-11-15T19:59:55.187" v="1358" actId="26606"/>
          <ac:spMkLst>
            <pc:docMk/>
            <pc:sldMk cId="1507060030" sldId="256"/>
            <ac:spMk id="48" creationId="{088D065B-39DA-4077-B9CF-E489CE4C0169}"/>
          </ac:spMkLst>
        </pc:spChg>
        <pc:spChg chg="add del">
          <ac:chgData name="André Diler" userId="ae1eaf4c-fcb9-4a5e-ab58-8efde7ac8959" providerId="ADAL" clId="{08ACE280-65DC-4D4D-A44C-B3FA0AA60C89}" dt="2023-11-15T19:59:56.038" v="1360" actId="26606"/>
          <ac:spMkLst>
            <pc:docMk/>
            <pc:sldMk cId="1507060030" sldId="256"/>
            <ac:spMk id="51" creationId="{EB0222B5-B739-82A9-5CCC-C5585AE12A69}"/>
          </ac:spMkLst>
        </pc:spChg>
        <pc:spChg chg="add del">
          <ac:chgData name="André Diler" userId="ae1eaf4c-fcb9-4a5e-ab58-8efde7ac8959" providerId="ADAL" clId="{08ACE280-65DC-4D4D-A44C-B3FA0AA60C89}" dt="2023-11-15T19:59:56.038" v="1360" actId="26606"/>
          <ac:spMkLst>
            <pc:docMk/>
            <pc:sldMk cId="1507060030" sldId="256"/>
            <ac:spMk id="52" creationId="{5BE23E75-E7E9-4D9F-6D25-5512363F8621}"/>
          </ac:spMkLst>
        </pc:spChg>
        <pc:spChg chg="add del">
          <ac:chgData name="André Diler" userId="ae1eaf4c-fcb9-4a5e-ab58-8efde7ac8959" providerId="ADAL" clId="{08ACE280-65DC-4D4D-A44C-B3FA0AA60C89}" dt="2023-11-15T19:59:57.668" v="1363" actId="26606"/>
          <ac:spMkLst>
            <pc:docMk/>
            <pc:sldMk cId="1507060030" sldId="256"/>
            <ac:spMk id="55" creationId="{526E0BFB-CDF1-4990-8C11-AC849311E0A8}"/>
          </ac:spMkLst>
        </pc:spChg>
        <pc:spChg chg="add del">
          <ac:chgData name="André Diler" userId="ae1eaf4c-fcb9-4a5e-ab58-8efde7ac8959" providerId="ADAL" clId="{08ACE280-65DC-4D4D-A44C-B3FA0AA60C89}" dt="2023-11-15T19:59:57.668" v="1363" actId="26606"/>
          <ac:spMkLst>
            <pc:docMk/>
            <pc:sldMk cId="1507060030" sldId="256"/>
            <ac:spMk id="57" creationId="{6069A1F8-9BEB-4786-9694-FC48B2D75D21}"/>
          </ac:spMkLst>
        </pc:spChg>
        <pc:spChg chg="add del">
          <ac:chgData name="André Diler" userId="ae1eaf4c-fcb9-4a5e-ab58-8efde7ac8959" providerId="ADAL" clId="{08ACE280-65DC-4D4D-A44C-B3FA0AA60C89}" dt="2023-11-15T19:59:57.668" v="1363" actId="26606"/>
          <ac:spMkLst>
            <pc:docMk/>
            <pc:sldMk cId="1507060030" sldId="256"/>
            <ac:spMk id="58" creationId="{AF2F604E-43BE-4DC3-B983-E071523364F8}"/>
          </ac:spMkLst>
        </pc:spChg>
        <pc:spChg chg="add del">
          <ac:chgData name="André Diler" userId="ae1eaf4c-fcb9-4a5e-ab58-8efde7ac8959" providerId="ADAL" clId="{08ACE280-65DC-4D4D-A44C-B3FA0AA60C89}" dt="2023-11-15T19:59:57.668" v="1363" actId="26606"/>
          <ac:spMkLst>
            <pc:docMk/>
            <pc:sldMk cId="1507060030" sldId="256"/>
            <ac:spMk id="59" creationId="{08C9B587-E65E-4B52-B37C-ABEBB6E87928}"/>
          </ac:spMkLst>
        </pc:spChg>
        <pc:spChg chg="add del">
          <ac:chgData name="André Diler" userId="ae1eaf4c-fcb9-4a5e-ab58-8efde7ac8959" providerId="ADAL" clId="{08ACE280-65DC-4D4D-A44C-B3FA0AA60C89}" dt="2023-11-15T20:00:00.088" v="1366" actId="26606"/>
          <ac:spMkLst>
            <pc:docMk/>
            <pc:sldMk cId="1507060030" sldId="256"/>
            <ac:spMk id="61" creationId="{71B2258F-86CA-4D4D-8270-BC05FCDEBFB3}"/>
          </ac:spMkLst>
        </pc:spChg>
        <pc:spChg chg="add del">
          <ac:chgData name="André Diler" userId="ae1eaf4c-fcb9-4a5e-ab58-8efde7ac8959" providerId="ADAL" clId="{08ACE280-65DC-4D4D-A44C-B3FA0AA60C89}" dt="2023-11-15T20:02:02.430" v="1369" actId="26606"/>
          <ac:spMkLst>
            <pc:docMk/>
            <pc:sldMk cId="1507060030" sldId="256"/>
            <ac:spMk id="64" creationId="{526E0BFB-CDF1-4990-8C11-AC849311E0A8}"/>
          </ac:spMkLst>
        </pc:spChg>
        <pc:spChg chg="add del">
          <ac:chgData name="André Diler" userId="ae1eaf4c-fcb9-4a5e-ab58-8efde7ac8959" providerId="ADAL" clId="{08ACE280-65DC-4D4D-A44C-B3FA0AA60C89}" dt="2023-11-15T20:02:02.430" v="1369" actId="26606"/>
          <ac:spMkLst>
            <pc:docMk/>
            <pc:sldMk cId="1507060030" sldId="256"/>
            <ac:spMk id="66" creationId="{6069A1F8-9BEB-4786-9694-FC48B2D75D21}"/>
          </ac:spMkLst>
        </pc:spChg>
        <pc:spChg chg="add del">
          <ac:chgData name="André Diler" userId="ae1eaf4c-fcb9-4a5e-ab58-8efde7ac8959" providerId="ADAL" clId="{08ACE280-65DC-4D4D-A44C-B3FA0AA60C89}" dt="2023-11-15T20:02:02.430" v="1369" actId="26606"/>
          <ac:spMkLst>
            <pc:docMk/>
            <pc:sldMk cId="1507060030" sldId="256"/>
            <ac:spMk id="67" creationId="{AF2F604E-43BE-4DC3-B983-E071523364F8}"/>
          </ac:spMkLst>
        </pc:spChg>
        <pc:spChg chg="add del">
          <ac:chgData name="André Diler" userId="ae1eaf4c-fcb9-4a5e-ab58-8efde7ac8959" providerId="ADAL" clId="{08ACE280-65DC-4D4D-A44C-B3FA0AA60C89}" dt="2023-11-15T20:02:02.430" v="1369" actId="26606"/>
          <ac:spMkLst>
            <pc:docMk/>
            <pc:sldMk cId="1507060030" sldId="256"/>
            <ac:spMk id="68" creationId="{08C9B587-E65E-4B52-B37C-ABEBB6E87928}"/>
          </ac:spMkLst>
        </pc:spChg>
        <pc:spChg chg="add del">
          <ac:chgData name="André Diler" userId="ae1eaf4c-fcb9-4a5e-ab58-8efde7ac8959" providerId="ADAL" clId="{08ACE280-65DC-4D4D-A44C-B3FA0AA60C89}" dt="2023-11-15T20:02:41.323" v="1372" actId="26606"/>
          <ac:spMkLst>
            <pc:docMk/>
            <pc:sldMk cId="1507060030" sldId="256"/>
            <ac:spMk id="71" creationId="{EB0222B5-B739-82A9-5CCC-C5585AE12A69}"/>
          </ac:spMkLst>
        </pc:spChg>
        <pc:spChg chg="add del">
          <ac:chgData name="André Diler" userId="ae1eaf4c-fcb9-4a5e-ab58-8efde7ac8959" providerId="ADAL" clId="{08ACE280-65DC-4D4D-A44C-B3FA0AA60C89}" dt="2023-11-15T20:02:41.323" v="1372" actId="26606"/>
          <ac:spMkLst>
            <pc:docMk/>
            <pc:sldMk cId="1507060030" sldId="256"/>
            <ac:spMk id="72" creationId="{5BE23E75-E7E9-4D9F-6D25-5512363F8621}"/>
          </ac:spMkLst>
        </pc:spChg>
        <pc:spChg chg="add del">
          <ac:chgData name="André Diler" userId="ae1eaf4c-fcb9-4a5e-ab58-8efde7ac8959" providerId="ADAL" clId="{08ACE280-65DC-4D4D-A44C-B3FA0AA60C89}" dt="2023-11-15T20:02:57.044" v="1375" actId="26606"/>
          <ac:spMkLst>
            <pc:docMk/>
            <pc:sldMk cId="1507060030" sldId="256"/>
            <ac:spMk id="75" creationId="{71B2258F-86CA-4D4D-8270-BC05FCDEBFB3}"/>
          </ac:spMkLst>
        </pc:spChg>
        <pc:spChg chg="add del">
          <ac:chgData name="André Diler" userId="ae1eaf4c-fcb9-4a5e-ab58-8efde7ac8959" providerId="ADAL" clId="{08ACE280-65DC-4D4D-A44C-B3FA0AA60C89}" dt="2023-11-15T20:03:12.082" v="1378" actId="26606"/>
          <ac:spMkLst>
            <pc:docMk/>
            <pc:sldMk cId="1507060030" sldId="256"/>
            <ac:spMk id="78" creationId="{C1DD1A8A-57D5-4A81-AD04-532B043C5611}"/>
          </ac:spMkLst>
        </pc:spChg>
        <pc:spChg chg="add del">
          <ac:chgData name="André Diler" userId="ae1eaf4c-fcb9-4a5e-ab58-8efde7ac8959" providerId="ADAL" clId="{08ACE280-65DC-4D4D-A44C-B3FA0AA60C89}" dt="2023-11-15T20:03:12.082" v="1378" actId="26606"/>
          <ac:spMkLst>
            <pc:docMk/>
            <pc:sldMk cId="1507060030" sldId="256"/>
            <ac:spMk id="80" creationId="{007891EC-4501-44ED-A8C8-B11B6DB767AB}"/>
          </ac:spMkLst>
        </pc:spChg>
        <pc:spChg chg="add del">
          <ac:chgData name="André Diler" userId="ae1eaf4c-fcb9-4a5e-ab58-8efde7ac8959" providerId="ADAL" clId="{08ACE280-65DC-4D4D-A44C-B3FA0AA60C89}" dt="2023-11-15T20:03:24.575" v="1380" actId="26606"/>
          <ac:spMkLst>
            <pc:docMk/>
            <pc:sldMk cId="1507060030" sldId="256"/>
            <ac:spMk id="82" creationId="{155D7866-985D-4D23-BF0E-72CA30F5C7E9}"/>
          </ac:spMkLst>
        </pc:spChg>
        <pc:spChg chg="add del">
          <ac:chgData name="André Diler" userId="ae1eaf4c-fcb9-4a5e-ab58-8efde7ac8959" providerId="ADAL" clId="{08ACE280-65DC-4D4D-A44C-B3FA0AA60C89}" dt="2023-11-15T20:03:24.575" v="1380" actId="26606"/>
          <ac:spMkLst>
            <pc:docMk/>
            <pc:sldMk cId="1507060030" sldId="256"/>
            <ac:spMk id="84" creationId="{0ADDB668-2CA4-4D2B-9C34-3487CA330BA8}"/>
          </ac:spMkLst>
        </pc:spChg>
        <pc:spChg chg="add del">
          <ac:chgData name="André Diler" userId="ae1eaf4c-fcb9-4a5e-ab58-8efde7ac8959" providerId="ADAL" clId="{08ACE280-65DC-4D4D-A44C-B3FA0AA60C89}" dt="2023-11-15T20:03:24.575" v="1380" actId="26606"/>
          <ac:spMkLst>
            <pc:docMk/>
            <pc:sldMk cId="1507060030" sldId="256"/>
            <ac:spMk id="85" creationId="{2568BC19-F052-4108-93E1-6A3D1DEC072F}"/>
          </ac:spMkLst>
        </pc:spChg>
        <pc:spChg chg="add del">
          <ac:chgData name="André Diler" userId="ae1eaf4c-fcb9-4a5e-ab58-8efde7ac8959" providerId="ADAL" clId="{08ACE280-65DC-4D4D-A44C-B3FA0AA60C89}" dt="2023-11-15T20:03:24.575" v="1380" actId="26606"/>
          <ac:spMkLst>
            <pc:docMk/>
            <pc:sldMk cId="1507060030" sldId="256"/>
            <ac:spMk id="86" creationId="{D5FD337D-4D6B-4C8B-B6F5-121097E09881}"/>
          </ac:spMkLst>
        </pc:spChg>
        <pc:spChg chg="add del">
          <ac:chgData name="André Diler" userId="ae1eaf4c-fcb9-4a5e-ab58-8efde7ac8959" providerId="ADAL" clId="{08ACE280-65DC-4D4D-A44C-B3FA0AA60C89}" dt="2023-11-15T20:03:26.017" v="1383" actId="26606"/>
          <ac:spMkLst>
            <pc:docMk/>
            <pc:sldMk cId="1507060030" sldId="256"/>
            <ac:spMk id="88" creationId="{526E0BFB-CDF1-4990-8C11-AC849311E0A8}"/>
          </ac:spMkLst>
        </pc:spChg>
        <pc:spChg chg="add del">
          <ac:chgData name="André Diler" userId="ae1eaf4c-fcb9-4a5e-ab58-8efde7ac8959" providerId="ADAL" clId="{08ACE280-65DC-4D4D-A44C-B3FA0AA60C89}" dt="2023-11-15T20:03:26.017" v="1383" actId="26606"/>
          <ac:spMkLst>
            <pc:docMk/>
            <pc:sldMk cId="1507060030" sldId="256"/>
            <ac:spMk id="90" creationId="{6069A1F8-9BEB-4786-9694-FC48B2D75D21}"/>
          </ac:spMkLst>
        </pc:spChg>
        <pc:spChg chg="add del">
          <ac:chgData name="André Diler" userId="ae1eaf4c-fcb9-4a5e-ab58-8efde7ac8959" providerId="ADAL" clId="{08ACE280-65DC-4D4D-A44C-B3FA0AA60C89}" dt="2023-11-15T20:03:26.017" v="1383" actId="26606"/>
          <ac:spMkLst>
            <pc:docMk/>
            <pc:sldMk cId="1507060030" sldId="256"/>
            <ac:spMk id="91" creationId="{AF2F604E-43BE-4DC3-B983-E071523364F8}"/>
          </ac:spMkLst>
        </pc:spChg>
        <pc:spChg chg="add del">
          <ac:chgData name="André Diler" userId="ae1eaf4c-fcb9-4a5e-ab58-8efde7ac8959" providerId="ADAL" clId="{08ACE280-65DC-4D4D-A44C-B3FA0AA60C89}" dt="2023-11-15T20:03:26.017" v="1383" actId="26606"/>
          <ac:spMkLst>
            <pc:docMk/>
            <pc:sldMk cId="1507060030" sldId="256"/>
            <ac:spMk id="92" creationId="{08C9B587-E65E-4B52-B37C-ABEBB6E87928}"/>
          </ac:spMkLst>
        </pc:spChg>
        <pc:spChg chg="add del">
          <ac:chgData name="André Diler" userId="ae1eaf4c-fcb9-4a5e-ab58-8efde7ac8959" providerId="ADAL" clId="{08ACE280-65DC-4D4D-A44C-B3FA0AA60C89}" dt="2023-11-15T20:04:10.748" v="1392" actId="26606"/>
          <ac:spMkLst>
            <pc:docMk/>
            <pc:sldMk cId="1507060030" sldId="256"/>
            <ac:spMk id="94" creationId="{71B2258F-86CA-4D4D-8270-BC05FCDEBFB3}"/>
          </ac:spMkLst>
        </pc:spChg>
        <pc:spChg chg="add del">
          <ac:chgData name="André Diler" userId="ae1eaf4c-fcb9-4a5e-ab58-8efde7ac8959" providerId="ADAL" clId="{08ACE280-65DC-4D4D-A44C-B3FA0AA60C89}" dt="2023-11-16T14:13:22.631" v="1627" actId="26606"/>
          <ac:spMkLst>
            <pc:docMk/>
            <pc:sldMk cId="1507060030" sldId="256"/>
            <ac:spMk id="99" creationId="{71B2258F-86CA-4D4D-8270-BC05FCDEBFB3}"/>
          </ac:spMkLst>
        </pc:spChg>
        <pc:spChg chg="add del">
          <ac:chgData name="André Diler" userId="ae1eaf4c-fcb9-4a5e-ab58-8efde7ac8959" providerId="ADAL" clId="{08ACE280-65DC-4D4D-A44C-B3FA0AA60C89}" dt="2023-11-16T14:13:22.631" v="1627" actId="26606"/>
          <ac:spMkLst>
            <pc:docMk/>
            <pc:sldMk cId="1507060030" sldId="256"/>
            <ac:spMk id="101" creationId="{F609FF9A-4FCE-468E-A86A-C9AB525EAE71}"/>
          </ac:spMkLst>
        </pc:spChg>
        <pc:spChg chg="add del">
          <ac:chgData name="André Diler" userId="ae1eaf4c-fcb9-4a5e-ab58-8efde7ac8959" providerId="ADAL" clId="{08ACE280-65DC-4D4D-A44C-B3FA0AA60C89}" dt="2023-11-16T14:13:22.631" v="1627" actId="26606"/>
          <ac:spMkLst>
            <pc:docMk/>
            <pc:sldMk cId="1507060030" sldId="256"/>
            <ac:spMk id="102" creationId="{021E12D4-3A88-428D-8E5E-AF1AFD923D63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04" creationId="{4D60F200-5EB0-B223-2439-C96C67F0FEE1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06" creationId="{1740453C-744F-DB3A-47EC-15EACE1DC117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08" creationId="{962A8E1D-90CD-2726-B97D-80BFB6059E69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10" creationId="{C05A64E8-8A7E-1885-80C2-5065AD83514C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12" creationId="{53E0A22C-11F5-81F7-047B-8B2857170B9B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14" creationId="{FEFBFA78-9360-1E01-5448-6D5AE0A32601}"/>
          </ac:spMkLst>
        </pc:spChg>
        <pc:spChg chg="add del">
          <ac:chgData name="André Diler" userId="ae1eaf4c-fcb9-4a5e-ab58-8efde7ac8959" providerId="ADAL" clId="{08ACE280-65DC-4D4D-A44C-B3FA0AA60C89}" dt="2023-11-16T14:12:53.710" v="1621" actId="26606"/>
          <ac:spMkLst>
            <pc:docMk/>
            <pc:sldMk cId="1507060030" sldId="256"/>
            <ac:spMk id="116" creationId="{01EB5855-8EB7-1AE5-9030-5D0AA3C1AF4B}"/>
          </ac:spMkLst>
        </pc:spChg>
        <pc:spChg chg="add del">
          <ac:chgData name="André Diler" userId="ae1eaf4c-fcb9-4a5e-ab58-8efde7ac8959" providerId="ADAL" clId="{08ACE280-65DC-4D4D-A44C-B3FA0AA60C89}" dt="2023-11-16T14:13:05.826" v="1623" actId="26606"/>
          <ac:spMkLst>
            <pc:docMk/>
            <pc:sldMk cId="1507060030" sldId="256"/>
            <ac:spMk id="118" creationId="{758048B4-3F65-4EB9-ABA8-099353BE870F}"/>
          </ac:spMkLst>
        </pc:spChg>
        <pc:spChg chg="add del">
          <ac:chgData name="André Diler" userId="ae1eaf4c-fcb9-4a5e-ab58-8efde7ac8959" providerId="ADAL" clId="{08ACE280-65DC-4D4D-A44C-B3FA0AA60C89}" dt="2023-11-16T14:13:05.826" v="1623" actId="26606"/>
          <ac:spMkLst>
            <pc:docMk/>
            <pc:sldMk cId="1507060030" sldId="256"/>
            <ac:spMk id="119" creationId="{1AE2FDE4-8ECB-4D0B-B871-D4EE526064C4}"/>
          </ac:spMkLst>
        </pc:spChg>
        <pc:grpChg chg="add del">
          <ac:chgData name="André Diler" userId="ae1eaf4c-fcb9-4a5e-ab58-8efde7ac8959" providerId="ADAL" clId="{08ACE280-65DC-4D4D-A44C-B3FA0AA60C89}" dt="2023-11-15T19:59:50.212" v="1354" actId="26606"/>
          <ac:grpSpMkLst>
            <pc:docMk/>
            <pc:sldMk cId="1507060030" sldId="256"/>
            <ac:grpSpMk id="32" creationId="{D2C4BFA1-2075-4901-9E24-E41D1FDD51FD}"/>
          </ac:grpSpMkLst>
        </pc:grpChg>
        <pc:grpChg chg="add del">
          <ac:chgData name="André Diler" userId="ae1eaf4c-fcb9-4a5e-ab58-8efde7ac8959" providerId="ADAL" clId="{08ACE280-65DC-4D4D-A44C-B3FA0AA60C89}" dt="2023-11-16T14:13:05.826" v="1623" actId="26606"/>
          <ac:grpSpMkLst>
            <pc:docMk/>
            <pc:sldMk cId="1507060030" sldId="256"/>
            <ac:grpSpMk id="122" creationId="{18488D89-E3BB-4E60-BF44-5F0BE92E3F13}"/>
          </ac:grpSpMkLst>
        </pc:grpChg>
        <pc:picChg chg="add del">
          <ac:chgData name="André Diler" userId="ae1eaf4c-fcb9-4a5e-ab58-8efde7ac8959" providerId="ADAL" clId="{08ACE280-65DC-4D4D-A44C-B3FA0AA60C89}" dt="2023-11-15T19:59:38.190" v="1349" actId="26606"/>
          <ac:picMkLst>
            <pc:docMk/>
            <pc:sldMk cId="1507060030" sldId="256"/>
            <ac:picMk id="5" creationId="{31920DBC-2040-EB87-E6CB-1345D414A6A3}"/>
          </ac:picMkLst>
        </pc:picChg>
        <pc:picChg chg="add del">
          <ac:chgData name="André Diler" userId="ae1eaf4c-fcb9-4a5e-ab58-8efde7ac8959" providerId="ADAL" clId="{08ACE280-65DC-4D4D-A44C-B3FA0AA60C89}" dt="2023-11-15T19:59:48.919" v="1352" actId="26606"/>
          <ac:picMkLst>
            <pc:docMk/>
            <pc:sldMk cId="1507060030" sldId="256"/>
            <ac:picMk id="27" creationId="{584A7022-5EA2-B01B-855C-D2E2EA6925AC}"/>
          </ac:picMkLst>
        </pc:picChg>
        <pc:picChg chg="add mod ord">
          <ac:chgData name="André Diler" userId="ae1eaf4c-fcb9-4a5e-ab58-8efde7ac8959" providerId="ADAL" clId="{08ACE280-65DC-4D4D-A44C-B3FA0AA60C89}" dt="2023-11-16T14:13:22.631" v="1627" actId="26606"/>
          <ac:picMkLst>
            <pc:docMk/>
            <pc:sldMk cId="1507060030" sldId="256"/>
            <ac:picMk id="31" creationId="{BDE4D73F-436A-E36F-EC98-1E5465595034}"/>
          </ac:picMkLst>
        </pc:picChg>
        <pc:picChg chg="add del">
          <ac:chgData name="André Diler" userId="ae1eaf4c-fcb9-4a5e-ab58-8efde7ac8959" providerId="ADAL" clId="{08ACE280-65DC-4D4D-A44C-B3FA0AA60C89}" dt="2023-11-15T19:59:56.038" v="1360" actId="26606"/>
          <ac:picMkLst>
            <pc:docMk/>
            <pc:sldMk cId="1507060030" sldId="256"/>
            <ac:picMk id="50" creationId="{9E038488-9C5E-294E-D472-95393D40CE03}"/>
          </ac:picMkLst>
        </pc:picChg>
        <pc:picChg chg="add del">
          <ac:chgData name="André Diler" userId="ae1eaf4c-fcb9-4a5e-ab58-8efde7ac8959" providerId="ADAL" clId="{08ACE280-65DC-4D4D-A44C-B3FA0AA60C89}" dt="2023-11-15T19:59:57.668" v="1363" actId="26606"/>
          <ac:picMkLst>
            <pc:docMk/>
            <pc:sldMk cId="1507060030" sldId="256"/>
            <ac:picMk id="56" creationId="{584A7022-5EA2-B01B-855C-D2E2EA6925AC}"/>
          </ac:picMkLst>
        </pc:picChg>
        <pc:picChg chg="add del">
          <ac:chgData name="André Diler" userId="ae1eaf4c-fcb9-4a5e-ab58-8efde7ac8959" providerId="ADAL" clId="{08ACE280-65DC-4D4D-A44C-B3FA0AA60C89}" dt="2023-11-15T20:00:00.088" v="1366" actId="26606"/>
          <ac:picMkLst>
            <pc:docMk/>
            <pc:sldMk cId="1507060030" sldId="256"/>
            <ac:picMk id="62" creationId="{C8CA2601-6E07-62A1-9FA3-89E74DF91E50}"/>
          </ac:picMkLst>
        </pc:picChg>
        <pc:picChg chg="add del">
          <ac:chgData name="André Diler" userId="ae1eaf4c-fcb9-4a5e-ab58-8efde7ac8959" providerId="ADAL" clId="{08ACE280-65DC-4D4D-A44C-B3FA0AA60C89}" dt="2023-11-15T20:02:02.430" v="1369" actId="26606"/>
          <ac:picMkLst>
            <pc:docMk/>
            <pc:sldMk cId="1507060030" sldId="256"/>
            <ac:picMk id="65" creationId="{584A7022-5EA2-B01B-855C-D2E2EA6925AC}"/>
          </ac:picMkLst>
        </pc:picChg>
        <pc:picChg chg="add del">
          <ac:chgData name="André Diler" userId="ae1eaf4c-fcb9-4a5e-ab58-8efde7ac8959" providerId="ADAL" clId="{08ACE280-65DC-4D4D-A44C-B3FA0AA60C89}" dt="2023-11-15T20:02:41.323" v="1372" actId="26606"/>
          <ac:picMkLst>
            <pc:docMk/>
            <pc:sldMk cId="1507060030" sldId="256"/>
            <ac:picMk id="70" creationId="{2090B585-CB2B-B993-BB67-6C815CAC599F}"/>
          </ac:picMkLst>
        </pc:picChg>
        <pc:picChg chg="add del">
          <ac:chgData name="André Diler" userId="ae1eaf4c-fcb9-4a5e-ab58-8efde7ac8959" providerId="ADAL" clId="{08ACE280-65DC-4D4D-A44C-B3FA0AA60C89}" dt="2023-11-15T20:02:57.044" v="1375" actId="26606"/>
          <ac:picMkLst>
            <pc:docMk/>
            <pc:sldMk cId="1507060030" sldId="256"/>
            <ac:picMk id="76" creationId="{C8CA2601-6E07-62A1-9FA3-89E74DF91E50}"/>
          </ac:picMkLst>
        </pc:picChg>
        <pc:picChg chg="add del">
          <ac:chgData name="André Diler" userId="ae1eaf4c-fcb9-4a5e-ab58-8efde7ac8959" providerId="ADAL" clId="{08ACE280-65DC-4D4D-A44C-B3FA0AA60C89}" dt="2023-11-15T20:03:12.082" v="1378" actId="26606"/>
          <ac:picMkLst>
            <pc:docMk/>
            <pc:sldMk cId="1507060030" sldId="256"/>
            <ac:picMk id="79" creationId="{8928A7DA-4A47-0951-8581-AE1BE22A3241}"/>
          </ac:picMkLst>
        </pc:picChg>
        <pc:picChg chg="add del">
          <ac:chgData name="André Diler" userId="ae1eaf4c-fcb9-4a5e-ab58-8efde7ac8959" providerId="ADAL" clId="{08ACE280-65DC-4D4D-A44C-B3FA0AA60C89}" dt="2023-11-15T20:03:24.575" v="1380" actId="26606"/>
          <ac:picMkLst>
            <pc:docMk/>
            <pc:sldMk cId="1507060030" sldId="256"/>
            <ac:picMk id="83" creationId="{42DB1EE7-D7FD-8778-87F2-B2D3DB65CEA5}"/>
          </ac:picMkLst>
        </pc:picChg>
        <pc:picChg chg="add del">
          <ac:chgData name="André Diler" userId="ae1eaf4c-fcb9-4a5e-ab58-8efde7ac8959" providerId="ADAL" clId="{08ACE280-65DC-4D4D-A44C-B3FA0AA60C89}" dt="2023-11-15T20:03:26.017" v="1383" actId="26606"/>
          <ac:picMkLst>
            <pc:docMk/>
            <pc:sldMk cId="1507060030" sldId="256"/>
            <ac:picMk id="89" creationId="{584A7022-5EA2-B01B-855C-D2E2EA6925AC}"/>
          </ac:picMkLst>
        </pc:picChg>
        <pc:picChg chg="add del">
          <ac:chgData name="André Diler" userId="ae1eaf4c-fcb9-4a5e-ab58-8efde7ac8959" providerId="ADAL" clId="{08ACE280-65DC-4D4D-A44C-B3FA0AA60C89}" dt="2023-11-15T20:03:54.144" v="1386" actId="478"/>
          <ac:picMkLst>
            <pc:docMk/>
            <pc:sldMk cId="1507060030" sldId="256"/>
            <ac:picMk id="95" creationId="{C8CA2601-6E07-62A1-9FA3-89E74DF91E50}"/>
          </ac:picMkLst>
        </pc:picChg>
        <pc:cxnChg chg="add del">
          <ac:chgData name="André Diler" userId="ae1eaf4c-fcb9-4a5e-ab58-8efde7ac8959" providerId="ADAL" clId="{08ACE280-65DC-4D4D-A44C-B3FA0AA60C89}" dt="2023-11-15T19:59:25.422" v="1344" actId="26606"/>
          <ac:cxnSpMkLst>
            <pc:docMk/>
            <pc:sldMk cId="1507060030" sldId="256"/>
            <ac:cxnSpMk id="19" creationId="{F7C8EA93-3210-4C62-99E9-153C275E3A87}"/>
          </ac:cxnSpMkLst>
        </pc:cxnChg>
        <pc:cxnChg chg="add del">
          <ac:chgData name="André Diler" userId="ae1eaf4c-fcb9-4a5e-ab58-8efde7ac8959" providerId="ADAL" clId="{08ACE280-65DC-4D4D-A44C-B3FA0AA60C89}" dt="2023-11-15T19:59:56.038" v="1360" actId="26606"/>
          <ac:cxnSpMkLst>
            <pc:docMk/>
            <pc:sldMk cId="1507060030" sldId="256"/>
            <ac:cxnSpMk id="53" creationId="{AAD8FE22-3C2B-14C8-0911-42395B05E054}"/>
          </ac:cxnSpMkLst>
        </pc:cxnChg>
        <pc:cxnChg chg="add del">
          <ac:chgData name="André Diler" userId="ae1eaf4c-fcb9-4a5e-ab58-8efde7ac8959" providerId="ADAL" clId="{08ACE280-65DC-4D4D-A44C-B3FA0AA60C89}" dt="2023-11-15T20:02:41.323" v="1372" actId="26606"/>
          <ac:cxnSpMkLst>
            <pc:docMk/>
            <pc:sldMk cId="1507060030" sldId="256"/>
            <ac:cxnSpMk id="73" creationId="{61B115DB-65EB-3FC3-7284-CFDF4ADC60B6}"/>
          </ac:cxnSpMkLst>
        </pc:cxnChg>
        <pc:cxnChg chg="add del">
          <ac:chgData name="André Diler" userId="ae1eaf4c-fcb9-4a5e-ab58-8efde7ac8959" providerId="ADAL" clId="{08ACE280-65DC-4D4D-A44C-B3FA0AA60C89}" dt="2023-11-16T14:13:05.826" v="1623" actId="26606"/>
          <ac:cxnSpMkLst>
            <pc:docMk/>
            <pc:sldMk cId="1507060030" sldId="256"/>
            <ac:cxnSpMk id="120" creationId="{3C86DB23-FEFE-4C3A-88FA-8E855AB1EEBB}"/>
          </ac:cxnSpMkLst>
        </pc:cxnChg>
        <pc:cxnChg chg="add del">
          <ac:chgData name="André Diler" userId="ae1eaf4c-fcb9-4a5e-ab58-8efde7ac8959" providerId="ADAL" clId="{08ACE280-65DC-4D4D-A44C-B3FA0AA60C89}" dt="2023-11-16T14:13:05.826" v="1623" actId="26606"/>
          <ac:cxnSpMkLst>
            <pc:docMk/>
            <pc:sldMk cId="1507060030" sldId="256"/>
            <ac:cxnSpMk id="121" creationId="{3BB22FAF-4B4F-40B1-97FF-67CD036C89D0}"/>
          </ac:cxnSpMkLst>
        </pc:cxnChg>
      </pc:sldChg>
      <pc:sldChg chg="modSp del mod">
        <pc:chgData name="André Diler" userId="ae1eaf4c-fcb9-4a5e-ab58-8efde7ac8959" providerId="ADAL" clId="{08ACE280-65DC-4D4D-A44C-B3FA0AA60C89}" dt="2023-11-15T20:06:12.882" v="1393" actId="47"/>
        <pc:sldMkLst>
          <pc:docMk/>
          <pc:sldMk cId="4257916769" sldId="257"/>
        </pc:sldMkLst>
        <pc:spChg chg="mod">
          <ac:chgData name="André Diler" userId="ae1eaf4c-fcb9-4a5e-ab58-8efde7ac8959" providerId="ADAL" clId="{08ACE280-65DC-4D4D-A44C-B3FA0AA60C89}" dt="2023-11-14T17:19:25.599" v="297" actId="14100"/>
          <ac:spMkLst>
            <pc:docMk/>
            <pc:sldMk cId="4257916769" sldId="257"/>
            <ac:spMk id="2" creationId="{9C6023E9-2FED-DF1C-EBF9-5794FD6082FA}"/>
          </ac:spMkLst>
        </pc:spChg>
      </pc:sldChg>
      <pc:sldChg chg="addSp modSp del mod">
        <pc:chgData name="André Diler" userId="ae1eaf4c-fcb9-4a5e-ab58-8efde7ac8959" providerId="ADAL" clId="{08ACE280-65DC-4D4D-A44C-B3FA0AA60C89}" dt="2023-11-15T20:06:12.882" v="1393" actId="47"/>
        <pc:sldMkLst>
          <pc:docMk/>
          <pc:sldMk cId="4185612874" sldId="258"/>
        </pc:sldMkLst>
        <pc:spChg chg="mod">
          <ac:chgData name="André Diler" userId="ae1eaf4c-fcb9-4a5e-ab58-8efde7ac8959" providerId="ADAL" clId="{08ACE280-65DC-4D4D-A44C-B3FA0AA60C89}" dt="2023-11-14T17:18:35.384" v="262" actId="20577"/>
          <ac:spMkLst>
            <pc:docMk/>
            <pc:sldMk cId="4185612874" sldId="258"/>
            <ac:spMk id="2" creationId="{9C6023E9-2FED-DF1C-EBF9-5794FD6082FA}"/>
          </ac:spMkLst>
        </pc:spChg>
        <pc:spChg chg="mod">
          <ac:chgData name="André Diler" userId="ae1eaf4c-fcb9-4a5e-ab58-8efde7ac8959" providerId="ADAL" clId="{08ACE280-65DC-4D4D-A44C-B3FA0AA60C89}" dt="2023-11-14T21:30:29.097" v="56" actId="1076"/>
          <ac:spMkLst>
            <pc:docMk/>
            <pc:sldMk cId="4185612874" sldId="258"/>
            <ac:spMk id="7" creationId="{4F06A87F-25D4-A68C-50BD-0A5820BA60D1}"/>
          </ac:spMkLst>
        </pc:spChg>
        <pc:picChg chg="mod">
          <ac:chgData name="André Diler" userId="ae1eaf4c-fcb9-4a5e-ab58-8efde7ac8959" providerId="ADAL" clId="{08ACE280-65DC-4D4D-A44C-B3FA0AA60C89}" dt="2023-11-14T21:31:30.447" v="60" actId="1076"/>
          <ac:picMkLst>
            <pc:docMk/>
            <pc:sldMk cId="4185612874" sldId="258"/>
            <ac:picMk id="4" creationId="{DCB44C77-1A4E-74BE-2FF0-36D935D0954C}"/>
          </ac:picMkLst>
        </pc:picChg>
        <pc:picChg chg="add mod">
          <ac:chgData name="André Diler" userId="ae1eaf4c-fcb9-4a5e-ab58-8efde7ac8959" providerId="ADAL" clId="{08ACE280-65DC-4D4D-A44C-B3FA0AA60C89}" dt="2023-11-14T21:31:35.672" v="61" actId="1076"/>
          <ac:picMkLst>
            <pc:docMk/>
            <pc:sldMk cId="4185612874" sldId="258"/>
            <ac:picMk id="9" creationId="{08AA9CDC-8256-D3D4-052D-09990AA45E1A}"/>
          </ac:picMkLst>
        </pc:picChg>
      </pc:sldChg>
      <pc:sldChg chg="addSp delSp modSp add del mod">
        <pc:chgData name="André Diler" userId="ae1eaf4c-fcb9-4a5e-ab58-8efde7ac8959" providerId="ADAL" clId="{08ACE280-65DC-4D4D-A44C-B3FA0AA60C89}" dt="2023-11-14T16:38:39.416" v="113" actId="47"/>
        <pc:sldMkLst>
          <pc:docMk/>
          <pc:sldMk cId="3946888222" sldId="259"/>
        </pc:sldMkLst>
        <pc:spChg chg="mod">
          <ac:chgData name="André Diler" userId="ae1eaf4c-fcb9-4a5e-ab58-8efde7ac8959" providerId="ADAL" clId="{08ACE280-65DC-4D4D-A44C-B3FA0AA60C89}" dt="2023-11-14T21:35:39.075" v="65" actId="20577"/>
          <ac:spMkLst>
            <pc:docMk/>
            <pc:sldMk cId="3946888222" sldId="259"/>
            <ac:spMk id="2" creationId="{9C6023E9-2FED-DF1C-EBF9-5794FD6082FA}"/>
          </ac:spMkLst>
        </pc:spChg>
        <pc:spChg chg="mod">
          <ac:chgData name="André Diler" userId="ae1eaf4c-fcb9-4a5e-ab58-8efde7ac8959" providerId="ADAL" clId="{08ACE280-65DC-4D4D-A44C-B3FA0AA60C89}" dt="2023-11-14T21:36:05.838" v="101" actId="1076"/>
          <ac:spMkLst>
            <pc:docMk/>
            <pc:sldMk cId="3946888222" sldId="259"/>
            <ac:spMk id="7" creationId="{4F06A87F-25D4-A68C-50BD-0A5820BA60D1}"/>
          </ac:spMkLst>
        </pc:spChg>
        <pc:picChg chg="del">
          <ac:chgData name="André Diler" userId="ae1eaf4c-fcb9-4a5e-ab58-8efde7ac8959" providerId="ADAL" clId="{08ACE280-65DC-4D4D-A44C-B3FA0AA60C89}" dt="2023-11-14T21:35:43.642" v="67" actId="478"/>
          <ac:picMkLst>
            <pc:docMk/>
            <pc:sldMk cId="3946888222" sldId="259"/>
            <ac:picMk id="4" creationId="{DCB44C77-1A4E-74BE-2FF0-36D935D0954C}"/>
          </ac:picMkLst>
        </pc:picChg>
        <pc:picChg chg="add del mod">
          <ac:chgData name="André Diler" userId="ae1eaf4c-fcb9-4a5e-ab58-8efde7ac8959" providerId="ADAL" clId="{08ACE280-65DC-4D4D-A44C-B3FA0AA60C89}" dt="2023-11-14T16:38:30.912" v="110" actId="478"/>
          <ac:picMkLst>
            <pc:docMk/>
            <pc:sldMk cId="3946888222" sldId="259"/>
            <ac:picMk id="5" creationId="{55B7A4E8-972F-5D19-64E0-6258527131EE}"/>
          </ac:picMkLst>
        </pc:picChg>
        <pc:picChg chg="del">
          <ac:chgData name="André Diler" userId="ae1eaf4c-fcb9-4a5e-ab58-8efde7ac8959" providerId="ADAL" clId="{08ACE280-65DC-4D4D-A44C-B3FA0AA60C89}" dt="2023-11-14T21:35:48.838" v="69" actId="478"/>
          <ac:picMkLst>
            <pc:docMk/>
            <pc:sldMk cId="3946888222" sldId="259"/>
            <ac:picMk id="9" creationId="{08AA9CDC-8256-D3D4-052D-09990AA45E1A}"/>
          </ac:picMkLst>
        </pc:picChg>
        <pc:picChg chg="add mod">
          <ac:chgData name="André Diler" userId="ae1eaf4c-fcb9-4a5e-ab58-8efde7ac8959" providerId="ADAL" clId="{08ACE280-65DC-4D4D-A44C-B3FA0AA60C89}" dt="2023-11-14T16:36:46.270" v="105" actId="1076"/>
          <ac:picMkLst>
            <pc:docMk/>
            <pc:sldMk cId="3946888222" sldId="259"/>
            <ac:picMk id="10" creationId="{DE2ADD13-3A60-810B-333F-BE65155AC828}"/>
          </ac:picMkLst>
        </pc:picChg>
        <pc:picChg chg="add del">
          <ac:chgData name="André Diler" userId="ae1eaf4c-fcb9-4a5e-ab58-8efde7ac8959" providerId="ADAL" clId="{08ACE280-65DC-4D4D-A44C-B3FA0AA60C89}" dt="2023-11-14T16:38:32.416" v="112" actId="22"/>
          <ac:picMkLst>
            <pc:docMk/>
            <pc:sldMk cId="3946888222" sldId="259"/>
            <ac:picMk id="12" creationId="{D5FBABDE-3FF6-B7B4-D18E-2E2F04535EB2}"/>
          </ac:picMkLst>
        </pc:picChg>
      </pc:sldChg>
      <pc:sldChg chg="addSp delSp modSp add del mod">
        <pc:chgData name="André Diler" userId="ae1eaf4c-fcb9-4a5e-ab58-8efde7ac8959" providerId="ADAL" clId="{08ACE280-65DC-4D4D-A44C-B3FA0AA60C89}" dt="2023-11-15T20:06:12.882" v="1393" actId="47"/>
        <pc:sldMkLst>
          <pc:docMk/>
          <pc:sldMk cId="919058236" sldId="260"/>
        </pc:sldMkLst>
        <pc:spChg chg="mod">
          <ac:chgData name="André Diler" userId="ae1eaf4c-fcb9-4a5e-ab58-8efde7ac8959" providerId="ADAL" clId="{08ACE280-65DC-4D4D-A44C-B3FA0AA60C89}" dt="2023-11-14T17:18:42.008" v="264" actId="20577"/>
          <ac:spMkLst>
            <pc:docMk/>
            <pc:sldMk cId="919058236" sldId="260"/>
            <ac:spMk id="2" creationId="{9C6023E9-2FED-DF1C-EBF9-5794FD6082FA}"/>
          </ac:spMkLst>
        </pc:spChg>
        <pc:picChg chg="add mod">
          <ac:chgData name="André Diler" userId="ae1eaf4c-fcb9-4a5e-ab58-8efde7ac8959" providerId="ADAL" clId="{08ACE280-65DC-4D4D-A44C-B3FA0AA60C89}" dt="2023-11-14T16:38:26.717" v="109" actId="1076"/>
          <ac:picMkLst>
            <pc:docMk/>
            <pc:sldMk cId="919058236" sldId="260"/>
            <ac:picMk id="4" creationId="{B1C54597-61C6-41FD-04F9-B6A3C453013A}"/>
          </ac:picMkLst>
        </pc:picChg>
        <pc:picChg chg="del">
          <ac:chgData name="André Diler" userId="ae1eaf4c-fcb9-4a5e-ab58-8efde7ac8959" providerId="ADAL" clId="{08ACE280-65DC-4D4D-A44C-B3FA0AA60C89}" dt="2023-11-14T16:38:22.559" v="107" actId="478"/>
          <ac:picMkLst>
            <pc:docMk/>
            <pc:sldMk cId="919058236" sldId="260"/>
            <ac:picMk id="5" creationId="{55B7A4E8-972F-5D19-64E0-6258527131EE}"/>
          </ac:picMkLst>
        </pc:picChg>
      </pc:sldChg>
      <pc:sldChg chg="delSp new del mod">
        <pc:chgData name="André Diler" userId="ae1eaf4c-fcb9-4a5e-ab58-8efde7ac8959" providerId="ADAL" clId="{08ACE280-65DC-4D4D-A44C-B3FA0AA60C89}" dt="2023-11-14T16:40:30.960" v="116" actId="47"/>
        <pc:sldMkLst>
          <pc:docMk/>
          <pc:sldMk cId="1934892936" sldId="261"/>
        </pc:sldMkLst>
        <pc:spChg chg="del">
          <ac:chgData name="André Diler" userId="ae1eaf4c-fcb9-4a5e-ab58-8efde7ac8959" providerId="ADAL" clId="{08ACE280-65DC-4D4D-A44C-B3FA0AA60C89}" dt="2023-11-14T16:40:28.146" v="115" actId="478"/>
          <ac:spMkLst>
            <pc:docMk/>
            <pc:sldMk cId="1934892936" sldId="261"/>
            <ac:spMk id="3" creationId="{E0DC8078-F52F-0199-0438-31C8EA411DCD}"/>
          </ac:spMkLst>
        </pc:spChg>
      </pc:sldChg>
      <pc:sldChg chg="addSp delSp modSp add del mod">
        <pc:chgData name="André Diler" userId="ae1eaf4c-fcb9-4a5e-ab58-8efde7ac8959" providerId="ADAL" clId="{08ACE280-65DC-4D4D-A44C-B3FA0AA60C89}" dt="2023-11-15T20:06:12.882" v="1393" actId="47"/>
        <pc:sldMkLst>
          <pc:docMk/>
          <pc:sldMk cId="3196156295" sldId="261"/>
        </pc:sldMkLst>
        <pc:spChg chg="mod">
          <ac:chgData name="André Diler" userId="ae1eaf4c-fcb9-4a5e-ab58-8efde7ac8959" providerId="ADAL" clId="{08ACE280-65DC-4D4D-A44C-B3FA0AA60C89}" dt="2023-11-14T17:18:47.412" v="266" actId="20577"/>
          <ac:spMkLst>
            <pc:docMk/>
            <pc:sldMk cId="3196156295" sldId="261"/>
            <ac:spMk id="2" creationId="{9C6023E9-2FED-DF1C-EBF9-5794FD6082FA}"/>
          </ac:spMkLst>
        </pc:spChg>
        <pc:spChg chg="mod">
          <ac:chgData name="André Diler" userId="ae1eaf4c-fcb9-4a5e-ab58-8efde7ac8959" providerId="ADAL" clId="{08ACE280-65DC-4D4D-A44C-B3FA0AA60C89}" dt="2023-11-14T16:41:32.481" v="217" actId="20577"/>
          <ac:spMkLst>
            <pc:docMk/>
            <pc:sldMk cId="3196156295" sldId="261"/>
            <ac:spMk id="6" creationId="{3F4AA6E9-0679-788D-D30D-3F56A4474D70}"/>
          </ac:spMkLst>
        </pc:spChg>
        <pc:spChg chg="del mod">
          <ac:chgData name="André Diler" userId="ae1eaf4c-fcb9-4a5e-ab58-8efde7ac8959" providerId="ADAL" clId="{08ACE280-65DC-4D4D-A44C-B3FA0AA60C89}" dt="2023-11-14T16:41:36.260" v="220"/>
          <ac:spMkLst>
            <pc:docMk/>
            <pc:sldMk cId="3196156295" sldId="261"/>
            <ac:spMk id="7" creationId="{4F06A87F-25D4-A68C-50BD-0A5820BA60D1}"/>
          </ac:spMkLst>
        </pc:spChg>
        <pc:spChg chg="add mod">
          <ac:chgData name="André Diler" userId="ae1eaf4c-fcb9-4a5e-ab58-8efde7ac8959" providerId="ADAL" clId="{08ACE280-65DC-4D4D-A44C-B3FA0AA60C89}" dt="2023-11-14T16:41:43.892" v="223" actId="1076"/>
          <ac:spMkLst>
            <pc:docMk/>
            <pc:sldMk cId="3196156295" sldId="261"/>
            <ac:spMk id="12" creationId="{0510DD51-9F44-8A37-84AA-ADA3D1CC3B9C}"/>
          </ac:spMkLst>
        </pc:spChg>
        <pc:picChg chg="del">
          <ac:chgData name="André Diler" userId="ae1eaf4c-fcb9-4a5e-ab58-8efde7ac8959" providerId="ADAL" clId="{08ACE280-65DC-4D4D-A44C-B3FA0AA60C89}" dt="2023-11-14T16:40:35.139" v="118" actId="478"/>
          <ac:picMkLst>
            <pc:docMk/>
            <pc:sldMk cId="3196156295" sldId="261"/>
            <ac:picMk id="4" creationId="{B1C54597-61C6-41FD-04F9-B6A3C453013A}"/>
          </ac:picMkLst>
        </pc:picChg>
        <pc:picChg chg="add mod">
          <ac:chgData name="André Diler" userId="ae1eaf4c-fcb9-4a5e-ab58-8efde7ac8959" providerId="ADAL" clId="{08ACE280-65DC-4D4D-A44C-B3FA0AA60C89}" dt="2023-11-14T16:40:43.314" v="134" actId="1076"/>
          <ac:picMkLst>
            <pc:docMk/>
            <pc:sldMk cId="3196156295" sldId="261"/>
            <ac:picMk id="5" creationId="{69E0226B-59C8-3C39-6FE5-33463FD142DE}"/>
          </ac:picMkLst>
        </pc:picChg>
        <pc:picChg chg="add mod">
          <ac:chgData name="André Diler" userId="ae1eaf4c-fcb9-4a5e-ab58-8efde7ac8959" providerId="ADAL" clId="{08ACE280-65DC-4D4D-A44C-B3FA0AA60C89}" dt="2023-11-14T16:41:39.935" v="222" actId="1076"/>
          <ac:picMkLst>
            <pc:docMk/>
            <pc:sldMk cId="3196156295" sldId="261"/>
            <ac:picMk id="9" creationId="{993B230E-26D2-4E1B-5EF3-E5B6F5A59A3C}"/>
          </ac:picMkLst>
        </pc:picChg>
        <pc:picChg chg="del">
          <ac:chgData name="André Diler" userId="ae1eaf4c-fcb9-4a5e-ab58-8efde7ac8959" providerId="ADAL" clId="{08ACE280-65DC-4D4D-A44C-B3FA0AA60C89}" dt="2023-11-14T16:40:51.201" v="169" actId="478"/>
          <ac:picMkLst>
            <pc:docMk/>
            <pc:sldMk cId="3196156295" sldId="261"/>
            <ac:picMk id="10" creationId="{DE2ADD13-3A60-810B-333F-BE65155AC828}"/>
          </ac:picMkLst>
        </pc:picChg>
        <pc:picChg chg="add del mod">
          <ac:chgData name="André Diler" userId="ae1eaf4c-fcb9-4a5e-ab58-8efde7ac8959" providerId="ADAL" clId="{08ACE280-65DC-4D4D-A44C-B3FA0AA60C89}" dt="2023-11-14T16:42:40.131" v="227" actId="478"/>
          <ac:picMkLst>
            <pc:docMk/>
            <pc:sldMk cId="3196156295" sldId="261"/>
            <ac:picMk id="14" creationId="{2634F747-0CA8-0F8F-B7E5-CCEEA67D97D6}"/>
          </ac:picMkLst>
        </pc:picChg>
        <pc:picChg chg="add mod">
          <ac:chgData name="André Diler" userId="ae1eaf4c-fcb9-4a5e-ab58-8efde7ac8959" providerId="ADAL" clId="{08ACE280-65DC-4D4D-A44C-B3FA0AA60C89}" dt="2023-11-14T16:42:50.751" v="233" actId="1076"/>
          <ac:picMkLst>
            <pc:docMk/>
            <pc:sldMk cId="3196156295" sldId="261"/>
            <ac:picMk id="16" creationId="{831EB6CE-F7C7-7DD0-0AC3-1CF2948B8222}"/>
          </ac:picMkLst>
        </pc:picChg>
      </pc:sldChg>
      <pc:sldChg chg="addSp delSp modSp new mod ord setBg setClrOvrMap">
        <pc:chgData name="André Diler" userId="ae1eaf4c-fcb9-4a5e-ab58-8efde7ac8959" providerId="ADAL" clId="{08ACE280-65DC-4D4D-A44C-B3FA0AA60C89}" dt="2023-11-16T14:19:01.549" v="1653" actId="26606"/>
        <pc:sldMkLst>
          <pc:docMk/>
          <pc:sldMk cId="653989390" sldId="262"/>
        </pc:sldMkLst>
        <pc:spChg chg="mod">
          <ac:chgData name="André Diler" userId="ae1eaf4c-fcb9-4a5e-ab58-8efde7ac8959" providerId="ADAL" clId="{08ACE280-65DC-4D4D-A44C-B3FA0AA60C89}" dt="2023-11-16T14:19:01.549" v="1653" actId="26606"/>
          <ac:spMkLst>
            <pc:docMk/>
            <pc:sldMk cId="653989390" sldId="262"/>
            <ac:spMk id="2" creationId="{AA1F3D34-C387-374B-B507-287D6985672E}"/>
          </ac:spMkLst>
        </pc:spChg>
        <pc:spChg chg="mod">
          <ac:chgData name="André Diler" userId="ae1eaf4c-fcb9-4a5e-ab58-8efde7ac8959" providerId="ADAL" clId="{08ACE280-65DC-4D4D-A44C-B3FA0AA60C89}" dt="2023-11-16T14:19:01.549" v="1653" actId="26606"/>
          <ac:spMkLst>
            <pc:docMk/>
            <pc:sldMk cId="653989390" sldId="262"/>
            <ac:spMk id="3" creationId="{D604FBD6-CAFB-FB62-4FD7-CAF77EFCFCF9}"/>
          </ac:spMkLst>
        </pc:spChg>
        <pc:spChg chg="add mod">
          <ac:chgData name="André Diler" userId="ae1eaf4c-fcb9-4a5e-ab58-8efde7ac8959" providerId="ADAL" clId="{08ACE280-65DC-4D4D-A44C-B3FA0AA60C89}" dt="2023-11-16T14:19:01.549" v="1653" actId="26606"/>
          <ac:spMkLst>
            <pc:docMk/>
            <pc:sldMk cId="653989390" sldId="262"/>
            <ac:spMk id="5" creationId="{17D25C8C-9B2F-2A11-D559-369B8F4C3A92}"/>
          </ac:spMkLst>
        </pc:spChg>
        <pc:spChg chg="add del">
          <ac:chgData name="André Diler" userId="ae1eaf4c-fcb9-4a5e-ab58-8efde7ac8959" providerId="ADAL" clId="{08ACE280-65DC-4D4D-A44C-B3FA0AA60C89}" dt="2023-11-16T14:18:53.757" v="1645" actId="26606"/>
          <ac:spMkLst>
            <pc:docMk/>
            <pc:sldMk cId="653989390" sldId="262"/>
            <ac:spMk id="10" creationId="{4C608BEB-860E-4094-8511-78603564A75E}"/>
          </ac:spMkLst>
        </pc:spChg>
        <pc:spChg chg="add del">
          <ac:chgData name="André Diler" userId="ae1eaf4c-fcb9-4a5e-ab58-8efde7ac8959" providerId="ADAL" clId="{08ACE280-65DC-4D4D-A44C-B3FA0AA60C89}" dt="2023-11-16T14:18:55.637" v="1647" actId="26606"/>
          <ac:spMkLst>
            <pc:docMk/>
            <pc:sldMk cId="653989390" sldId="262"/>
            <ac:spMk id="14" creationId="{1E214AA7-F028-4A0D-8698-61AEC754D1BC}"/>
          </ac:spMkLst>
        </pc:spChg>
        <pc:spChg chg="add del">
          <ac:chgData name="André Diler" userId="ae1eaf4c-fcb9-4a5e-ab58-8efde7ac8959" providerId="ADAL" clId="{08ACE280-65DC-4D4D-A44C-B3FA0AA60C89}" dt="2023-11-16T14:18:57.698" v="1649" actId="26606"/>
          <ac:spMkLst>
            <pc:docMk/>
            <pc:sldMk cId="653989390" sldId="262"/>
            <ac:spMk id="17" creationId="{FEF085B8-A2C0-4A6F-B663-CCC56F3CD373}"/>
          </ac:spMkLst>
        </pc:spChg>
        <pc:spChg chg="add del">
          <ac:chgData name="André Diler" userId="ae1eaf4c-fcb9-4a5e-ab58-8efde7ac8959" providerId="ADAL" clId="{08ACE280-65DC-4D4D-A44C-B3FA0AA60C89}" dt="2023-11-16T14:18:57.698" v="1649" actId="26606"/>
          <ac:spMkLst>
            <pc:docMk/>
            <pc:sldMk cId="653989390" sldId="262"/>
            <ac:spMk id="18" creationId="{2658F6D6-96E0-421A-96D6-3DF404008543}"/>
          </ac:spMkLst>
        </pc:spChg>
        <pc:spChg chg="add del">
          <ac:chgData name="André Diler" userId="ae1eaf4c-fcb9-4a5e-ab58-8efde7ac8959" providerId="ADAL" clId="{08ACE280-65DC-4D4D-A44C-B3FA0AA60C89}" dt="2023-11-16T14:18:57.698" v="1649" actId="26606"/>
          <ac:spMkLst>
            <pc:docMk/>
            <pc:sldMk cId="653989390" sldId="262"/>
            <ac:spMk id="19" creationId="{3CF62545-93A0-4FD5-9B48-48DCA794CBA1}"/>
          </ac:spMkLst>
        </pc:spChg>
        <pc:spChg chg="add del">
          <ac:chgData name="André Diler" userId="ae1eaf4c-fcb9-4a5e-ab58-8efde7ac8959" providerId="ADAL" clId="{08ACE280-65DC-4D4D-A44C-B3FA0AA60C89}" dt="2023-11-16T14:18:59.360" v="1651" actId="26606"/>
          <ac:spMkLst>
            <pc:docMk/>
            <pc:sldMk cId="653989390" sldId="262"/>
            <ac:spMk id="21" creationId="{E35A04CF-97D4-4FF7-B359-C546B1F62E54}"/>
          </ac:spMkLst>
        </pc:spChg>
        <pc:spChg chg="add del">
          <ac:chgData name="André Diler" userId="ae1eaf4c-fcb9-4a5e-ab58-8efde7ac8959" providerId="ADAL" clId="{08ACE280-65DC-4D4D-A44C-B3FA0AA60C89}" dt="2023-11-16T14:18:59.360" v="1651" actId="26606"/>
          <ac:spMkLst>
            <pc:docMk/>
            <pc:sldMk cId="653989390" sldId="262"/>
            <ac:spMk id="22" creationId="{1DE7243B-5109-444B-8FAF-7437C66BC0E9}"/>
          </ac:spMkLst>
        </pc:spChg>
        <pc:spChg chg="add del">
          <ac:chgData name="André Diler" userId="ae1eaf4c-fcb9-4a5e-ab58-8efde7ac8959" providerId="ADAL" clId="{08ACE280-65DC-4D4D-A44C-B3FA0AA60C89}" dt="2023-11-16T14:18:59.360" v="1651" actId="26606"/>
          <ac:spMkLst>
            <pc:docMk/>
            <pc:sldMk cId="653989390" sldId="262"/>
            <ac:spMk id="23" creationId="{4C5D6221-DA7B-4611-AA26-7D8E349FDE96}"/>
          </ac:spMkLst>
        </pc:spChg>
        <pc:spChg chg="add del">
          <ac:chgData name="André Diler" userId="ae1eaf4c-fcb9-4a5e-ab58-8efde7ac8959" providerId="ADAL" clId="{08ACE280-65DC-4D4D-A44C-B3FA0AA60C89}" dt="2023-11-16T14:19:01.549" v="1653" actId="26606"/>
          <ac:spMkLst>
            <pc:docMk/>
            <pc:sldMk cId="653989390" sldId="262"/>
            <ac:spMk id="25" creationId="{21739CA5-F0F5-48E1-8E8C-F24B71827E46}"/>
          </ac:spMkLst>
        </pc:spChg>
        <pc:spChg chg="add del">
          <ac:chgData name="André Diler" userId="ae1eaf4c-fcb9-4a5e-ab58-8efde7ac8959" providerId="ADAL" clId="{08ACE280-65DC-4D4D-A44C-B3FA0AA60C89}" dt="2023-11-16T14:19:01.549" v="1653" actId="26606"/>
          <ac:spMkLst>
            <pc:docMk/>
            <pc:sldMk cId="653989390" sldId="262"/>
            <ac:spMk id="26" creationId="{3EAD2937-F230-41D4-B9C5-975B129BFC20}"/>
          </ac:spMkLst>
        </pc:spChg>
        <pc:spChg chg="add del">
          <ac:chgData name="André Diler" userId="ae1eaf4c-fcb9-4a5e-ab58-8efde7ac8959" providerId="ADAL" clId="{08ACE280-65DC-4D4D-A44C-B3FA0AA60C89}" dt="2023-11-16T14:19:01.549" v="1653" actId="26606"/>
          <ac:spMkLst>
            <pc:docMk/>
            <pc:sldMk cId="653989390" sldId="262"/>
            <ac:spMk id="27" creationId="{CCD444A3-C338-4886-B7F1-4BA2AF46EB64}"/>
          </ac:spMkLst>
        </pc:spChg>
        <pc:cxnChg chg="add del">
          <ac:chgData name="André Diler" userId="ae1eaf4c-fcb9-4a5e-ab58-8efde7ac8959" providerId="ADAL" clId="{08ACE280-65DC-4D4D-A44C-B3FA0AA60C89}" dt="2023-11-16T14:18:53.757" v="1645" actId="26606"/>
          <ac:cxnSpMkLst>
            <pc:docMk/>
            <pc:sldMk cId="653989390" sldId="262"/>
            <ac:cxnSpMk id="12" creationId="{1F16A8D4-FE87-4604-88B2-394B5D1EB437}"/>
          </ac:cxnSpMkLst>
        </pc:cxnChg>
        <pc:cxnChg chg="add del">
          <ac:chgData name="André Diler" userId="ae1eaf4c-fcb9-4a5e-ab58-8efde7ac8959" providerId="ADAL" clId="{08ACE280-65DC-4D4D-A44C-B3FA0AA60C89}" dt="2023-11-16T14:18:55.637" v="1647" actId="26606"/>
          <ac:cxnSpMkLst>
            <pc:docMk/>
            <pc:sldMk cId="653989390" sldId="262"/>
            <ac:cxnSpMk id="15" creationId="{D6206FDC-2777-4D7F-AF9C-73413DA664C9}"/>
          </ac:cxnSpMkLst>
        </pc:cxnChg>
      </pc:sldChg>
      <pc:sldChg chg="addSp delSp modSp add del mod">
        <pc:chgData name="André Diler" userId="ae1eaf4c-fcb9-4a5e-ab58-8efde7ac8959" providerId="ADAL" clId="{08ACE280-65DC-4D4D-A44C-B3FA0AA60C89}" dt="2023-11-15T20:06:12.882" v="1393" actId="47"/>
        <pc:sldMkLst>
          <pc:docMk/>
          <pc:sldMk cId="2796435817" sldId="263"/>
        </pc:sldMkLst>
        <pc:spChg chg="mod">
          <ac:chgData name="André Diler" userId="ae1eaf4c-fcb9-4a5e-ab58-8efde7ac8959" providerId="ADAL" clId="{08ACE280-65DC-4D4D-A44C-B3FA0AA60C89}" dt="2023-11-14T17:20:47.205" v="328" actId="20577"/>
          <ac:spMkLst>
            <pc:docMk/>
            <pc:sldMk cId="2796435817" sldId="263"/>
            <ac:spMk id="2" creationId="{9C6023E9-2FED-DF1C-EBF9-5794FD6082FA}"/>
          </ac:spMkLst>
        </pc:spChg>
        <pc:spChg chg="del mod">
          <ac:chgData name="André Diler" userId="ae1eaf4c-fcb9-4a5e-ab58-8efde7ac8959" providerId="ADAL" clId="{08ACE280-65DC-4D4D-A44C-B3FA0AA60C89}" dt="2023-11-14T17:21:29.935" v="343"/>
          <ac:spMkLst>
            <pc:docMk/>
            <pc:sldMk cId="2796435817" sldId="263"/>
            <ac:spMk id="6" creationId="{3F4AA6E9-0679-788D-D30D-3F56A4474D70}"/>
          </ac:spMkLst>
        </pc:spChg>
        <pc:spChg chg="add mod">
          <ac:chgData name="André Diler" userId="ae1eaf4c-fcb9-4a5e-ab58-8efde7ac8959" providerId="ADAL" clId="{08ACE280-65DC-4D4D-A44C-B3FA0AA60C89}" dt="2023-11-14T17:25:04.465" v="438" actId="20577"/>
          <ac:spMkLst>
            <pc:docMk/>
            <pc:sldMk cId="2796435817" sldId="263"/>
            <ac:spMk id="10" creationId="{3BB94A58-A07C-BE68-C15A-28C833591FE2}"/>
          </ac:spMkLst>
        </pc:spChg>
        <pc:spChg chg="del mod">
          <ac:chgData name="André Diler" userId="ae1eaf4c-fcb9-4a5e-ab58-8efde7ac8959" providerId="ADAL" clId="{08ACE280-65DC-4D4D-A44C-B3FA0AA60C89}" dt="2023-11-14T17:21:23.690" v="338"/>
          <ac:spMkLst>
            <pc:docMk/>
            <pc:sldMk cId="2796435817" sldId="263"/>
            <ac:spMk id="12" creationId="{0510DD51-9F44-8A37-84AA-ADA3D1CC3B9C}"/>
          </ac:spMkLst>
        </pc:spChg>
        <pc:picChg chg="add mod">
          <ac:chgData name="André Diler" userId="ae1eaf4c-fcb9-4a5e-ab58-8efde7ac8959" providerId="ADAL" clId="{08ACE280-65DC-4D4D-A44C-B3FA0AA60C89}" dt="2023-11-14T17:21:33.906" v="344" actId="1076"/>
          <ac:picMkLst>
            <pc:docMk/>
            <pc:sldMk cId="2796435817" sldId="263"/>
            <ac:picMk id="4" creationId="{7BF01352-934F-AE25-1A08-5758DDD7F844}"/>
          </ac:picMkLst>
        </pc:picChg>
        <pc:picChg chg="del">
          <ac:chgData name="André Diler" userId="ae1eaf4c-fcb9-4a5e-ab58-8efde7ac8959" providerId="ADAL" clId="{08ACE280-65DC-4D4D-A44C-B3FA0AA60C89}" dt="2023-11-14T17:20:50.063" v="329" actId="478"/>
          <ac:picMkLst>
            <pc:docMk/>
            <pc:sldMk cId="2796435817" sldId="263"/>
            <ac:picMk id="5" creationId="{69E0226B-59C8-3C39-6FE5-33463FD142DE}"/>
          </ac:picMkLst>
        </pc:picChg>
        <pc:picChg chg="add mod">
          <ac:chgData name="André Diler" userId="ae1eaf4c-fcb9-4a5e-ab58-8efde7ac8959" providerId="ADAL" clId="{08ACE280-65DC-4D4D-A44C-B3FA0AA60C89}" dt="2023-11-14T17:21:27.734" v="340" actId="1076"/>
          <ac:picMkLst>
            <pc:docMk/>
            <pc:sldMk cId="2796435817" sldId="263"/>
            <ac:picMk id="8" creationId="{785B010C-E427-D7A4-634E-B812E21C90EA}"/>
          </ac:picMkLst>
        </pc:picChg>
        <pc:picChg chg="del">
          <ac:chgData name="André Diler" userId="ae1eaf4c-fcb9-4a5e-ab58-8efde7ac8959" providerId="ADAL" clId="{08ACE280-65DC-4D4D-A44C-B3FA0AA60C89}" dt="2023-11-14T17:20:52.680" v="330" actId="478"/>
          <ac:picMkLst>
            <pc:docMk/>
            <pc:sldMk cId="2796435817" sldId="263"/>
            <ac:picMk id="9" creationId="{993B230E-26D2-4E1B-5EF3-E5B6F5A59A3C}"/>
          </ac:picMkLst>
        </pc:picChg>
        <pc:picChg chg="del">
          <ac:chgData name="André Diler" userId="ae1eaf4c-fcb9-4a5e-ab58-8efde7ac8959" providerId="ADAL" clId="{08ACE280-65DC-4D4D-A44C-B3FA0AA60C89}" dt="2023-11-14T17:20:53.741" v="331" actId="478"/>
          <ac:picMkLst>
            <pc:docMk/>
            <pc:sldMk cId="2796435817" sldId="263"/>
            <ac:picMk id="16" creationId="{831EB6CE-F7C7-7DD0-0AC3-1CF2948B8222}"/>
          </ac:picMkLst>
        </pc:picChg>
      </pc:sldChg>
      <pc:sldChg chg="addSp delSp modSp new mod ord">
        <pc:chgData name="André Diler" userId="ae1eaf4c-fcb9-4a5e-ab58-8efde7ac8959" providerId="ADAL" clId="{08ACE280-65DC-4D4D-A44C-B3FA0AA60C89}" dt="2023-11-15T19:26:04.115" v="821"/>
        <pc:sldMkLst>
          <pc:docMk/>
          <pc:sldMk cId="1224945793" sldId="264"/>
        </pc:sldMkLst>
        <pc:spChg chg="del">
          <ac:chgData name="André Diler" userId="ae1eaf4c-fcb9-4a5e-ab58-8efde7ac8959" providerId="ADAL" clId="{08ACE280-65DC-4D4D-A44C-B3FA0AA60C89}" dt="2023-11-14T19:47:07.743" v="529" actId="22"/>
          <ac:spMkLst>
            <pc:docMk/>
            <pc:sldMk cId="1224945793" sldId="264"/>
            <ac:spMk id="3" creationId="{B67D83A7-00C4-B30A-F579-8AE422D24883}"/>
          </ac:spMkLst>
        </pc:spChg>
        <pc:picChg chg="add mod ord">
          <ac:chgData name="André Diler" userId="ae1eaf4c-fcb9-4a5e-ab58-8efde7ac8959" providerId="ADAL" clId="{08ACE280-65DC-4D4D-A44C-B3FA0AA60C89}" dt="2023-11-14T19:47:29.367" v="533" actId="1076"/>
          <ac:picMkLst>
            <pc:docMk/>
            <pc:sldMk cId="1224945793" sldId="264"/>
            <ac:picMk id="5" creationId="{EEFFD49F-0480-F231-D4C5-C44D56F1AFE5}"/>
          </ac:picMkLst>
        </pc:picChg>
      </pc:sldChg>
      <pc:sldChg chg="addSp delSp modSp new mod ord setBg">
        <pc:chgData name="André Diler" userId="ae1eaf4c-fcb9-4a5e-ab58-8efde7ac8959" providerId="ADAL" clId="{08ACE280-65DC-4D4D-A44C-B3FA0AA60C89}" dt="2023-11-15T20:06:47.101" v="1394" actId="13926"/>
        <pc:sldMkLst>
          <pc:docMk/>
          <pc:sldMk cId="4000427813" sldId="265"/>
        </pc:sldMkLst>
        <pc:spChg chg="mod">
          <ac:chgData name="André Diler" userId="ae1eaf4c-fcb9-4a5e-ab58-8efde7ac8959" providerId="ADAL" clId="{08ACE280-65DC-4D4D-A44C-B3FA0AA60C89}" dt="2023-11-14T19:59:04.911" v="723" actId="20577"/>
          <ac:spMkLst>
            <pc:docMk/>
            <pc:sldMk cId="4000427813" sldId="265"/>
            <ac:spMk id="2" creationId="{D2B987EF-6D7C-CE89-3B02-700EE5971C0D}"/>
          </ac:spMkLst>
        </pc:spChg>
        <pc:spChg chg="del">
          <ac:chgData name="André Diler" userId="ae1eaf4c-fcb9-4a5e-ab58-8efde7ac8959" providerId="ADAL" clId="{08ACE280-65DC-4D4D-A44C-B3FA0AA60C89}" dt="2023-11-14T19:49:17.467" v="538"/>
          <ac:spMkLst>
            <pc:docMk/>
            <pc:sldMk cId="4000427813" sldId="265"/>
            <ac:spMk id="3" creationId="{C75BB6BC-02B3-742D-BACA-0BD913C43F43}"/>
          </ac:spMkLst>
        </pc:spChg>
        <pc:spChg chg="add mod">
          <ac:chgData name="André Diler" userId="ae1eaf4c-fcb9-4a5e-ab58-8efde7ac8959" providerId="ADAL" clId="{08ACE280-65DC-4D4D-A44C-B3FA0AA60C89}" dt="2023-11-14T19:59:18.331" v="736" actId="20577"/>
          <ac:spMkLst>
            <pc:docMk/>
            <pc:sldMk cId="4000427813" sldId="265"/>
            <ac:spMk id="10" creationId="{71F8C0D1-C94A-707D-D69C-D5B89EDA4251}"/>
          </ac:spMkLst>
        </pc:spChg>
        <pc:spChg chg="add mod">
          <ac:chgData name="André Diler" userId="ae1eaf4c-fcb9-4a5e-ab58-8efde7ac8959" providerId="ADAL" clId="{08ACE280-65DC-4D4D-A44C-B3FA0AA60C89}" dt="2023-11-14T19:59:27.359" v="737"/>
          <ac:spMkLst>
            <pc:docMk/>
            <pc:sldMk cId="4000427813" sldId="265"/>
            <ac:spMk id="11" creationId="{E3618B6A-ED38-A32F-C8D7-2274EDCDDEDB}"/>
          </ac:spMkLst>
        </pc:spChg>
        <pc:spChg chg="add mod">
          <ac:chgData name="André Diler" userId="ae1eaf4c-fcb9-4a5e-ab58-8efde7ac8959" providerId="ADAL" clId="{08ACE280-65DC-4D4D-A44C-B3FA0AA60C89}" dt="2023-11-15T20:06:47.101" v="1394" actId="13926"/>
          <ac:spMkLst>
            <pc:docMk/>
            <pc:sldMk cId="4000427813" sldId="265"/>
            <ac:spMk id="12" creationId="{1C114835-59AC-10C7-21B7-F991DE1351EF}"/>
          </ac:spMkLst>
        </pc:spChg>
        <pc:spChg chg="add">
          <ac:chgData name="André Diler" userId="ae1eaf4c-fcb9-4a5e-ab58-8efde7ac8959" providerId="ADAL" clId="{08ACE280-65DC-4D4D-A44C-B3FA0AA60C89}" dt="2023-11-14T19:49:41.858" v="550" actId="26606"/>
          <ac:spMkLst>
            <pc:docMk/>
            <pc:sldMk cId="4000427813" sldId="265"/>
            <ac:spMk id="14" creationId="{70155189-D96C-4527-B0EC-654B946BE615}"/>
          </ac:spMkLst>
        </pc:spChg>
        <pc:picChg chg="add mod">
          <ac:chgData name="André Diler" userId="ae1eaf4c-fcb9-4a5e-ab58-8efde7ac8959" providerId="ADAL" clId="{08ACE280-65DC-4D4D-A44C-B3FA0AA60C89}" dt="2023-11-14T19:53:36.317" v="648" actId="1076"/>
          <ac:picMkLst>
            <pc:docMk/>
            <pc:sldMk cId="4000427813" sldId="265"/>
            <ac:picMk id="5" creationId="{9A9E1603-D98E-5810-5659-7C147BEE83D2}"/>
          </ac:picMkLst>
        </pc:picChg>
        <pc:picChg chg="add mod">
          <ac:chgData name="André Diler" userId="ae1eaf4c-fcb9-4a5e-ab58-8efde7ac8959" providerId="ADAL" clId="{08ACE280-65DC-4D4D-A44C-B3FA0AA60C89}" dt="2023-11-14T19:50:14.817" v="555" actId="1076"/>
          <ac:picMkLst>
            <pc:docMk/>
            <pc:sldMk cId="4000427813" sldId="265"/>
            <ac:picMk id="7" creationId="{BB3552E4-3AC3-E15C-15A1-FD7B69FC1E14}"/>
          </ac:picMkLst>
        </pc:picChg>
        <pc:picChg chg="add mod">
          <ac:chgData name="André Diler" userId="ae1eaf4c-fcb9-4a5e-ab58-8efde7ac8959" providerId="ADAL" clId="{08ACE280-65DC-4D4D-A44C-B3FA0AA60C89}" dt="2023-11-14T19:53:52.406" v="652" actId="1076"/>
          <ac:picMkLst>
            <pc:docMk/>
            <pc:sldMk cId="4000427813" sldId="265"/>
            <ac:picMk id="9" creationId="{D66F0846-94E3-9827-B0C1-A9AA67E7135D}"/>
          </ac:picMkLst>
        </pc:picChg>
      </pc:sldChg>
      <pc:sldChg chg="addSp delSp modSp new mod">
        <pc:chgData name="André Diler" userId="ae1eaf4c-fcb9-4a5e-ab58-8efde7ac8959" providerId="ADAL" clId="{08ACE280-65DC-4D4D-A44C-B3FA0AA60C89}" dt="2023-11-16T15:17:56.616" v="1675" actId="478"/>
        <pc:sldMkLst>
          <pc:docMk/>
          <pc:sldMk cId="3118784088" sldId="266"/>
        </pc:sldMkLst>
        <pc:spChg chg="mod">
          <ac:chgData name="André Diler" userId="ae1eaf4c-fcb9-4a5e-ab58-8efde7ac8959" providerId="ADAL" clId="{08ACE280-65DC-4D4D-A44C-B3FA0AA60C89}" dt="2023-11-14T21:22:11.921" v="766" actId="122"/>
          <ac:spMkLst>
            <pc:docMk/>
            <pc:sldMk cId="3118784088" sldId="266"/>
            <ac:spMk id="2" creationId="{905DA568-E77D-F12A-B3FD-6CCA76C858B3}"/>
          </ac:spMkLst>
        </pc:spChg>
        <pc:spChg chg="del">
          <ac:chgData name="André Diler" userId="ae1eaf4c-fcb9-4a5e-ab58-8efde7ac8959" providerId="ADAL" clId="{08ACE280-65DC-4D4D-A44C-B3FA0AA60C89}" dt="2023-11-14T21:30:33.437" v="817" actId="478"/>
          <ac:spMkLst>
            <pc:docMk/>
            <pc:sldMk cId="3118784088" sldId="266"/>
            <ac:spMk id="3" creationId="{A07B11F1-0DD5-D76D-27C2-3AEB0E71659B}"/>
          </ac:spMkLst>
        </pc:spChg>
        <pc:spChg chg="add del mod">
          <ac:chgData name="André Diler" userId="ae1eaf4c-fcb9-4a5e-ab58-8efde7ac8959" providerId="ADAL" clId="{08ACE280-65DC-4D4D-A44C-B3FA0AA60C89}" dt="2023-11-16T15:17:56.616" v="1675" actId="478"/>
          <ac:spMkLst>
            <pc:docMk/>
            <pc:sldMk cId="3118784088" sldId="266"/>
            <ac:spMk id="3" creationId="{F68FBF41-EA47-D1E4-3F3C-83118A5321CB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6" creationId="{E87FA9BA-33CC-F729-3E55-C42B27E116D6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7" creationId="{24A71834-38E4-BE71-0789-413DDAA3425C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8" creationId="{FA7E5659-DEDA-C1BC-4E48-92AF41D8F692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9" creationId="{FB49320F-0691-4C95-54EF-E08F6DFCF3AA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0" creationId="{554269FD-1033-F67C-BFCD-8C0166550BE7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1" creationId="{924CAB3E-811F-FA9B-3CE9-E9ECB1C0CF7A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2" creationId="{FBEE164D-03A1-CC92-EF4F-537FA9C860A6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3" creationId="{E9D0F1A8-D77F-773F-88C7-F9B5D0F586E9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4" creationId="{47BC25B3-ABE3-D3B5-DCFB-54EF18E4D65D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5" creationId="{0C1B031C-D65A-59D4-8B95-39B9EE7A97F3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6" creationId="{28A2DDE9-8830-5146-E54E-F9E1290FD658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7" creationId="{AB638B56-77E2-177B-EC97-8E2E97B94E25}"/>
          </ac:spMkLst>
        </pc:spChg>
        <pc:spChg chg="add mod">
          <ac:chgData name="André Diler" userId="ae1eaf4c-fcb9-4a5e-ab58-8efde7ac8959" providerId="ADAL" clId="{08ACE280-65DC-4D4D-A44C-B3FA0AA60C89}" dt="2023-11-14T21:30:29.919" v="816" actId="1076"/>
          <ac:spMkLst>
            <pc:docMk/>
            <pc:sldMk cId="3118784088" sldId="266"/>
            <ac:spMk id="18" creationId="{AC17FCB4-2A1A-76CD-43C6-E6343B4F20D4}"/>
          </ac:spMkLst>
        </pc:spChg>
        <pc:graphicFrameChg chg="add del mod">
          <ac:chgData name="André Diler" userId="ae1eaf4c-fcb9-4a5e-ab58-8efde7ac8959" providerId="ADAL" clId="{08ACE280-65DC-4D4D-A44C-B3FA0AA60C89}" dt="2023-11-14T21:30:25.189" v="814" actId="478"/>
          <ac:graphicFrameMkLst>
            <pc:docMk/>
            <pc:sldMk cId="3118784088" sldId="266"/>
            <ac:graphicFrameMk id="4" creationId="{DC1A273E-2ED8-7D67-610C-7B1007786059}"/>
          </ac:graphicFrameMkLst>
        </pc:graphicFrameChg>
        <pc:graphicFrameChg chg="add mod modGraphic">
          <ac:chgData name="André Diler" userId="ae1eaf4c-fcb9-4a5e-ab58-8efde7ac8959" providerId="ADAL" clId="{08ACE280-65DC-4D4D-A44C-B3FA0AA60C89}" dt="2023-11-16T14:17:38.612" v="1635" actId="20577"/>
          <ac:graphicFrameMkLst>
            <pc:docMk/>
            <pc:sldMk cId="3118784088" sldId="266"/>
            <ac:graphicFrameMk id="5" creationId="{481C6FC9-DF5F-5643-223D-91B0674B781F}"/>
          </ac:graphicFrameMkLst>
        </pc:graphicFrameChg>
      </pc:sldChg>
      <pc:sldChg chg="delSp modSp add mod ord">
        <pc:chgData name="André Diler" userId="ae1eaf4c-fcb9-4a5e-ab58-8efde7ac8959" providerId="ADAL" clId="{08ACE280-65DC-4D4D-A44C-B3FA0AA60C89}" dt="2023-11-16T15:16:41.960" v="1672" actId="20577"/>
        <pc:sldMkLst>
          <pc:docMk/>
          <pc:sldMk cId="100224922" sldId="267"/>
        </pc:sldMkLst>
        <pc:spChg chg="mod">
          <ac:chgData name="André Diler" userId="ae1eaf4c-fcb9-4a5e-ab58-8efde7ac8959" providerId="ADAL" clId="{08ACE280-65DC-4D4D-A44C-B3FA0AA60C89}" dt="2023-11-16T14:14:07.561" v="1630" actId="790"/>
          <ac:spMkLst>
            <pc:docMk/>
            <pc:sldMk cId="100224922" sldId="267"/>
            <ac:spMk id="2" creationId="{905DA568-E77D-F12A-B3FD-6CCA76C858B3}"/>
          </ac:spMkLst>
        </pc:spChg>
        <pc:spChg chg="mod">
          <ac:chgData name="André Diler" userId="ae1eaf4c-fcb9-4a5e-ab58-8efde7ac8959" providerId="ADAL" clId="{08ACE280-65DC-4D4D-A44C-B3FA0AA60C89}" dt="2023-11-16T15:16:41.960" v="1672" actId="20577"/>
          <ac:spMkLst>
            <pc:docMk/>
            <pc:sldMk cId="100224922" sldId="267"/>
            <ac:spMk id="3" creationId="{A07B11F1-0DD5-D76D-27C2-3AEB0E71659B}"/>
          </ac:spMkLst>
        </pc:spChg>
        <pc:graphicFrameChg chg="del">
          <ac:chgData name="André Diler" userId="ae1eaf4c-fcb9-4a5e-ab58-8efde7ac8959" providerId="ADAL" clId="{08ACE280-65DC-4D4D-A44C-B3FA0AA60C89}" dt="2023-11-14T21:24:41.941" v="768" actId="478"/>
          <ac:graphicFrameMkLst>
            <pc:docMk/>
            <pc:sldMk cId="100224922" sldId="267"/>
            <ac:graphicFrameMk id="4" creationId="{DC1A273E-2ED8-7D67-610C-7B1007786059}"/>
          </ac:graphicFrameMkLst>
        </pc:graphicFrameChg>
      </pc:sldChg>
      <pc:sldChg chg="addSp modSp new mod">
        <pc:chgData name="André Diler" userId="ae1eaf4c-fcb9-4a5e-ab58-8efde7ac8959" providerId="ADAL" clId="{08ACE280-65DC-4D4D-A44C-B3FA0AA60C89}" dt="2023-11-15T19:51:18.272" v="1286"/>
        <pc:sldMkLst>
          <pc:docMk/>
          <pc:sldMk cId="2000740111" sldId="268"/>
        </pc:sldMkLst>
        <pc:spChg chg="mod">
          <ac:chgData name="André Diler" userId="ae1eaf4c-fcb9-4a5e-ab58-8efde7ac8959" providerId="ADAL" clId="{08ACE280-65DC-4D4D-A44C-B3FA0AA60C89}" dt="2023-11-15T19:49:29.631" v="1174" actId="20577"/>
          <ac:spMkLst>
            <pc:docMk/>
            <pc:sldMk cId="2000740111" sldId="268"/>
            <ac:spMk id="2" creationId="{04DE623B-CBDF-2C9D-28EE-55F2AC18C9B5}"/>
          </ac:spMkLst>
        </pc:spChg>
        <pc:spChg chg="mod">
          <ac:chgData name="André Diler" userId="ae1eaf4c-fcb9-4a5e-ab58-8efde7ac8959" providerId="ADAL" clId="{08ACE280-65DC-4D4D-A44C-B3FA0AA60C89}" dt="2023-11-15T19:51:18.272" v="1286"/>
          <ac:spMkLst>
            <pc:docMk/>
            <pc:sldMk cId="2000740111" sldId="268"/>
            <ac:spMk id="3" creationId="{C4A5E273-26DD-DCDB-87B2-13A631E2AC21}"/>
          </ac:spMkLst>
        </pc:spChg>
        <pc:picChg chg="add mod">
          <ac:chgData name="André Diler" userId="ae1eaf4c-fcb9-4a5e-ab58-8efde7ac8959" providerId="ADAL" clId="{08ACE280-65DC-4D4D-A44C-B3FA0AA60C89}" dt="2023-11-15T19:51:08.388" v="1284" actId="1076"/>
          <ac:picMkLst>
            <pc:docMk/>
            <pc:sldMk cId="2000740111" sldId="268"/>
            <ac:picMk id="5" creationId="{860A206E-BA25-0B5E-E6ED-96E3F65E990A}"/>
          </ac:picMkLst>
        </pc:picChg>
      </pc:sldChg>
      <pc:sldChg chg="addSp modSp new mod">
        <pc:chgData name="André Diler" userId="ae1eaf4c-fcb9-4a5e-ab58-8efde7ac8959" providerId="ADAL" clId="{08ACE280-65DC-4D4D-A44C-B3FA0AA60C89}" dt="2023-11-16T14:19:34.583" v="1654" actId="1076"/>
        <pc:sldMkLst>
          <pc:docMk/>
          <pc:sldMk cId="3881057566" sldId="269"/>
        </pc:sldMkLst>
        <pc:spChg chg="mod">
          <ac:chgData name="André Diler" userId="ae1eaf4c-fcb9-4a5e-ab58-8efde7ac8959" providerId="ADAL" clId="{08ACE280-65DC-4D4D-A44C-B3FA0AA60C89}" dt="2023-11-15T19:46:51.128" v="1124" actId="20577"/>
          <ac:spMkLst>
            <pc:docMk/>
            <pc:sldMk cId="3881057566" sldId="269"/>
            <ac:spMk id="2" creationId="{3469AEE0-CDD4-55E4-7622-BEDCE473C37E}"/>
          </ac:spMkLst>
        </pc:spChg>
        <pc:spChg chg="mod">
          <ac:chgData name="André Diler" userId="ae1eaf4c-fcb9-4a5e-ab58-8efde7ac8959" providerId="ADAL" clId="{08ACE280-65DC-4D4D-A44C-B3FA0AA60C89}" dt="2023-11-15T20:08:31.012" v="1407" actId="20577"/>
          <ac:spMkLst>
            <pc:docMk/>
            <pc:sldMk cId="3881057566" sldId="269"/>
            <ac:spMk id="3" creationId="{B8CAA32D-6B3A-E2B9-6588-8540887B001E}"/>
          </ac:spMkLst>
        </pc:spChg>
        <pc:picChg chg="add mod ord">
          <ac:chgData name="André Diler" userId="ae1eaf4c-fcb9-4a5e-ab58-8efde7ac8959" providerId="ADAL" clId="{08ACE280-65DC-4D4D-A44C-B3FA0AA60C89}" dt="2023-11-16T14:19:34.583" v="1654" actId="1076"/>
          <ac:picMkLst>
            <pc:docMk/>
            <pc:sldMk cId="3881057566" sldId="269"/>
            <ac:picMk id="5" creationId="{E041BCDD-3353-2E15-FC15-A9B26033EBB7}"/>
          </ac:picMkLst>
        </pc:picChg>
      </pc:sldChg>
      <pc:sldChg chg="addSp delSp modSp new mod setBg">
        <pc:chgData name="André Diler" userId="ae1eaf4c-fcb9-4a5e-ab58-8efde7ac8959" providerId="ADAL" clId="{08ACE280-65DC-4D4D-A44C-B3FA0AA60C89}" dt="2023-11-16T14:13:25.872" v="1629" actId="20577"/>
        <pc:sldMkLst>
          <pc:docMk/>
          <pc:sldMk cId="116343900" sldId="270"/>
        </pc:sldMkLst>
        <pc:spChg chg="mod">
          <ac:chgData name="André Diler" userId="ae1eaf4c-fcb9-4a5e-ab58-8efde7ac8959" providerId="ADAL" clId="{08ACE280-65DC-4D4D-A44C-B3FA0AA60C89}" dt="2023-11-15T20:11:33.984" v="1550" actId="26606"/>
          <ac:spMkLst>
            <pc:docMk/>
            <pc:sldMk cId="116343900" sldId="270"/>
            <ac:spMk id="2" creationId="{5CED3C60-7BDC-12DC-BD60-85686BF7A4A4}"/>
          </ac:spMkLst>
        </pc:spChg>
        <pc:spChg chg="mod ord">
          <ac:chgData name="André Diler" userId="ae1eaf4c-fcb9-4a5e-ab58-8efde7ac8959" providerId="ADAL" clId="{08ACE280-65DC-4D4D-A44C-B3FA0AA60C89}" dt="2023-11-16T14:13:25.872" v="1629" actId="20577"/>
          <ac:spMkLst>
            <pc:docMk/>
            <pc:sldMk cId="116343900" sldId="270"/>
            <ac:spMk id="3" creationId="{2BFA6B18-1852-BC48-2FA1-91182EA3C7FC}"/>
          </ac:spMkLst>
        </pc:spChg>
        <pc:spChg chg="add del">
          <ac:chgData name="André Diler" userId="ae1eaf4c-fcb9-4a5e-ab58-8efde7ac8959" providerId="ADAL" clId="{08ACE280-65DC-4D4D-A44C-B3FA0AA60C89}" dt="2023-11-15T20:11:22.758" v="1545" actId="26606"/>
          <ac:spMkLst>
            <pc:docMk/>
            <pc:sldMk cId="116343900" sldId="270"/>
            <ac:spMk id="10" creationId="{E45CA849-654C-4173-AD99-B3A2528275F5}"/>
          </ac:spMkLst>
        </pc:spChg>
        <pc:spChg chg="add del">
          <ac:chgData name="André Diler" userId="ae1eaf4c-fcb9-4a5e-ab58-8efde7ac8959" providerId="ADAL" clId="{08ACE280-65DC-4D4D-A44C-B3FA0AA60C89}" dt="2023-11-15T20:11:22.758" v="1545" actId="26606"/>
          <ac:spMkLst>
            <pc:docMk/>
            <pc:sldMk cId="116343900" sldId="270"/>
            <ac:spMk id="12" creationId="{3E23A947-2D45-4208-AE2B-64948C87A3EB}"/>
          </ac:spMkLst>
        </pc:spChg>
        <pc:spChg chg="add del">
          <ac:chgData name="André Diler" userId="ae1eaf4c-fcb9-4a5e-ab58-8efde7ac8959" providerId="ADAL" clId="{08ACE280-65DC-4D4D-A44C-B3FA0AA60C89}" dt="2023-11-15T20:11:22.758" v="1545" actId="26606"/>
          <ac:spMkLst>
            <pc:docMk/>
            <pc:sldMk cId="116343900" sldId="270"/>
            <ac:spMk id="14" creationId="{E5BBB0F9-6A59-4D02-A9C7-A2D6516684CE}"/>
          </ac:spMkLst>
        </pc:spChg>
        <pc:spChg chg="add del">
          <ac:chgData name="André Diler" userId="ae1eaf4c-fcb9-4a5e-ab58-8efde7ac8959" providerId="ADAL" clId="{08ACE280-65DC-4D4D-A44C-B3FA0AA60C89}" dt="2023-11-15T20:11:33.977" v="1549" actId="26606"/>
          <ac:spMkLst>
            <pc:docMk/>
            <pc:sldMk cId="116343900" sldId="270"/>
            <ac:spMk id="19" creationId="{E45CA849-654C-4173-AD99-B3A2528275F5}"/>
          </ac:spMkLst>
        </pc:spChg>
        <pc:spChg chg="add del">
          <ac:chgData name="André Diler" userId="ae1eaf4c-fcb9-4a5e-ab58-8efde7ac8959" providerId="ADAL" clId="{08ACE280-65DC-4D4D-A44C-B3FA0AA60C89}" dt="2023-11-15T20:11:33.977" v="1549" actId="26606"/>
          <ac:spMkLst>
            <pc:docMk/>
            <pc:sldMk cId="116343900" sldId="270"/>
            <ac:spMk id="20" creationId="{3E23A947-2D45-4208-AE2B-64948C87A3EB}"/>
          </ac:spMkLst>
        </pc:spChg>
        <pc:spChg chg="add del">
          <ac:chgData name="André Diler" userId="ae1eaf4c-fcb9-4a5e-ab58-8efde7ac8959" providerId="ADAL" clId="{08ACE280-65DC-4D4D-A44C-B3FA0AA60C89}" dt="2023-11-15T20:11:33.977" v="1549" actId="26606"/>
          <ac:spMkLst>
            <pc:docMk/>
            <pc:sldMk cId="116343900" sldId="270"/>
            <ac:spMk id="21" creationId="{E5BBB0F9-6A59-4D02-A9C7-A2D6516684CE}"/>
          </ac:spMkLst>
        </pc:spChg>
        <pc:grpChg chg="add del">
          <ac:chgData name="André Diler" userId="ae1eaf4c-fcb9-4a5e-ab58-8efde7ac8959" providerId="ADAL" clId="{08ACE280-65DC-4D4D-A44C-B3FA0AA60C89}" dt="2023-11-15T20:11:31.574" v="1547" actId="26606"/>
          <ac:grpSpMkLst>
            <pc:docMk/>
            <pc:sldMk cId="116343900" sldId="270"/>
            <ac:grpSpMk id="16" creationId="{6258F736-B256-8039-9DC6-F4E49A5C5AD5}"/>
          </ac:grpSpMkLst>
        </pc:grpChg>
        <pc:grpChg chg="add">
          <ac:chgData name="André Diler" userId="ae1eaf4c-fcb9-4a5e-ab58-8efde7ac8959" providerId="ADAL" clId="{08ACE280-65DC-4D4D-A44C-B3FA0AA60C89}" dt="2023-11-15T20:11:33.984" v="1550" actId="26606"/>
          <ac:grpSpMkLst>
            <pc:docMk/>
            <pc:sldMk cId="116343900" sldId="270"/>
            <ac:grpSpMk id="23" creationId="{6258F736-B256-8039-9DC6-F4E49A5C5AD5}"/>
          </ac:grpSpMkLst>
        </pc:grpChg>
        <pc:picChg chg="add mod">
          <ac:chgData name="André Diler" userId="ae1eaf4c-fcb9-4a5e-ab58-8efde7ac8959" providerId="ADAL" clId="{08ACE280-65DC-4D4D-A44C-B3FA0AA60C89}" dt="2023-11-15T20:11:33.984" v="1550" actId="26606"/>
          <ac:picMkLst>
            <pc:docMk/>
            <pc:sldMk cId="116343900" sldId="270"/>
            <ac:picMk id="5" creationId="{44B828EB-CCAF-58FE-C7AA-C9A75460AD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4A4B-45DE-F511-21FB-8EE9D0D30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1C9C-65D6-C72A-FB60-D268E0B5E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D9C7-8E9F-AE8E-210C-45E8E89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A3C5-F84B-1581-2033-505A6A2C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5102-E77F-AE50-314C-0BDCB99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79D1-9AA2-9868-58CB-67C1380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1C693-7D08-1B15-681A-AE625138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683A-AC50-E21E-A382-5E563CA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1C6F-0371-8CB6-12F7-AE6B2EB2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50A1-AF3D-0066-A033-88CF0B8D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8009E-25E3-49FD-4A1D-889B5F798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115B-2612-6862-FF16-7E08DA8C0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7680-8C79-FAD3-3119-C54FA78A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EF6C-BCC9-AED1-452A-6F219881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D614-57D1-48AD-EAE2-71663A5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3943-BF14-042B-4150-58509AB3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9E4B-A4F7-023D-EA62-AA28D9B2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EE18-A036-903F-7DD8-1FFD539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73D7-CEEF-35EE-A3F0-1678C602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19C9-25F6-95E8-B05D-83CBA964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04BC-1553-E3E2-3B53-B53AE6ED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8F36-F27C-8F5E-C86E-9728E1E8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99BF-E648-F252-32EB-ECA7A990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A1A2-3804-55C8-8997-611212DC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4536-7AE0-54F2-D2D1-EF888AD4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8411-DF8C-353B-FB1C-F13351A4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23D-E383-23C1-0711-91B15FE7A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8A0F0-B27F-424A-F0BE-71ABD2AB3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4C7A-AD59-06CB-13F2-A0C11BD4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9912-4585-D581-8EB1-0D1EA431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D0308-2FD5-41AD-40A1-7B6809B9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9923-317A-1361-D166-D7AB61FC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70BE2-0584-D334-4156-A58FBA15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EEEE0-9D01-E5BA-2992-2F667349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3477E-C158-564A-D871-5763B928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B6858-FF30-8D49-F2AE-C32FB8380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74338-D760-A230-89C5-9D7DC105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E49A6-FB90-5EC7-8D6A-561ACF7F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298CB-A834-BF45-67B7-36340A41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256-11E7-6463-968A-2432476C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33553-6982-6513-B736-6A722385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D632F-225A-29CD-6FD0-3E045D9E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58345-7BBA-55A7-3B96-44E64E16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F7CA8-D2C1-FE3B-A7EB-27AF0BEB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33235-4C8B-D92F-6955-AC713123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7825-9AD5-F0F7-3E6C-01E79AA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6F7-1168-6DF3-6CA6-C746940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BD64-7424-09B5-5467-566941CD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778D-68B2-3BE3-7873-6AF9486C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6798-073C-79F5-C8CB-F83F948C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2888-DC51-5123-43DF-72387243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705F4-4511-88B7-7E18-3A0B2660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78DA-CBED-1A65-1706-F5645E4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F3B8F-9E2A-6351-11A6-6E45017F9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7347-755C-DF8F-D16B-3962CDD6E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19CC5-E86D-8810-2669-73927AF5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6766-87E9-C486-82BB-ADF0966D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86E43-789C-B266-28F1-23AB667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BAA4B-9B8D-C091-65FB-78FD268B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F192-389F-F975-CCA0-57544F7F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DFA8-85C4-F347-07B8-C267A410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1C3C-6CB6-4597-8A7E-DF39854F2F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BDF7-CD97-E365-94D2-0C53BDDD5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0086-132B-E3C6-BF70-26691E166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0D34-7D21-4ADF-A058-B90FE8B8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ogue.bnf.fr/ark:/12148/cb43426909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7200/graphs-visualizations?uri=http:%2F%2Fschema.org%2FBook001d366c-b08a-4f7a-b4bb-5af65876e930&amp;role=subjec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7200/graphs-visualizations?uri=http:%2F%2Fschema.org%2FBook40994121&amp;role=sub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A network of lines and dots&#10;&#10;Description automatically generated">
            <a:extLst>
              <a:ext uri="{FF2B5EF4-FFF2-40B4-BE49-F238E27FC236}">
                <a16:creationId xmlns:a16="http://schemas.microsoft.com/office/drawing/2014/main" id="{BDE4D73F-436A-E36F-EC98-1E546559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9" b="3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07959-A72D-799E-7CF7-37380A0D3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</a:t>
            </a:r>
            <a:r>
              <a:rPr lang="en-US" dirty="0">
                <a:solidFill>
                  <a:srgbClr val="FFFFFF"/>
                </a:solidFill>
              </a:rPr>
              <a:t> Biblio </a:t>
            </a:r>
            <a:r>
              <a:rPr lang="en-US" dirty="0" err="1">
                <a:solidFill>
                  <a:srgbClr val="FFFFFF"/>
                </a:solidFill>
              </a:rPr>
              <a:t>Scolaire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1-15 </a:t>
            </a:r>
            <a:r>
              <a:rPr lang="en-US" dirty="0" err="1">
                <a:solidFill>
                  <a:srgbClr val="FFFFFF"/>
                </a:solidFill>
              </a:rPr>
              <a:t>novembre</a:t>
            </a:r>
            <a:r>
              <a:rPr lang="en-US" dirty="0">
                <a:solidFill>
                  <a:srgbClr val="FFFFFF"/>
                </a:solidFill>
              </a:rPr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6FADB-D517-E3E0-2FFF-4651E203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568-E77D-F12A-B3FD-6CCA76C8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Maquette </a:t>
            </a:r>
            <a:r>
              <a:rPr lang="fr-FR" dirty="0"/>
              <a:t>vue</a:t>
            </a:r>
            <a:r>
              <a:rPr lang="en-US" dirty="0"/>
              <a:t> ages: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11F1-0DD5-D76D-27C2-3AEB0E71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un livre pour un âge particulier sans année scolaire</a:t>
            </a:r>
          </a:p>
          <a:p>
            <a:r>
              <a:rPr lang="fr-FR" dirty="0"/>
              <a:t>trouver </a:t>
            </a:r>
            <a:r>
              <a:rPr lang="fr-FR" dirty="0" err="1"/>
              <a:t>interval</a:t>
            </a:r>
            <a:r>
              <a:rPr lang="fr-FR" dirty="0"/>
              <a:t> âge: 6-8 ans</a:t>
            </a:r>
          </a:p>
          <a:p>
            <a:r>
              <a:rPr lang="fr-FR" dirty="0"/>
              <a:t>trouver par cycle scolaire: simple ou multiple</a:t>
            </a:r>
          </a:p>
          <a:p>
            <a:r>
              <a:rPr lang="fr-FR" dirty="0"/>
              <a:t>trouver par classe/niveau scolaire: simple ou multiple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568-E77D-F12A-B3FD-6CCA76C8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Maquette vue 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C6FC9-DF5F-5643-223D-91B0674B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363"/>
              </p:ext>
            </p:extLst>
          </p:nvPr>
        </p:nvGraphicFramePr>
        <p:xfrm>
          <a:off x="838200" y="3049213"/>
          <a:ext cx="10515596" cy="1088390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416635399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9900911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5714289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2632578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46468015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69539502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4729463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51396850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8176038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5300043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05462624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479912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87526462"/>
                    </a:ext>
                  </a:extLst>
                </a:gridCol>
              </a:tblGrid>
              <a:tr h="29337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Préscolaire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B4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Primaire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B4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Secondaire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B4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67584"/>
                  </a:ext>
                </a:extLst>
              </a:tr>
              <a:tr h="29337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100" b="1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72000" anchor="b">
                    <a:lnL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100" b="1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72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1er cycle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 cycle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 cycle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1er cycle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 cycle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4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94520"/>
                  </a:ext>
                </a:extLst>
              </a:tr>
              <a:tr h="501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600" b="1" kern="100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1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ans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1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1600" b="1" kern="100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ans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1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1600" b="1" kern="100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1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en-US" sz="1600" b="1" kern="100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en-US" sz="1600" b="1" kern="100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1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ans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1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ans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1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ans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1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kern="1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sz="1600" b="1" kern="100" baseline="30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0C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549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87FA9BA-33CC-F729-3E55-C42B27E116D6}"/>
              </a:ext>
            </a:extLst>
          </p:cNvPr>
          <p:cNvSpPr>
            <a:spLocks/>
          </p:cNvSpPr>
          <p:nvPr/>
        </p:nvSpPr>
        <p:spPr>
          <a:xfrm>
            <a:off x="2482850" y="3747496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71834-38E4-BE71-0789-413DDAA3425C}"/>
              </a:ext>
            </a:extLst>
          </p:cNvPr>
          <p:cNvSpPr>
            <a:spLocks/>
          </p:cNvSpPr>
          <p:nvPr/>
        </p:nvSpPr>
        <p:spPr>
          <a:xfrm>
            <a:off x="3280353" y="3747496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E5659-DEDA-C1BC-4E48-92AF41D8F692}"/>
              </a:ext>
            </a:extLst>
          </p:cNvPr>
          <p:cNvSpPr>
            <a:spLocks/>
          </p:cNvSpPr>
          <p:nvPr/>
        </p:nvSpPr>
        <p:spPr>
          <a:xfrm>
            <a:off x="1663989" y="3747496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9320F-0691-4C95-54EF-E08F6DFCF3AA}"/>
              </a:ext>
            </a:extLst>
          </p:cNvPr>
          <p:cNvSpPr>
            <a:spLocks/>
          </p:cNvSpPr>
          <p:nvPr/>
        </p:nvSpPr>
        <p:spPr>
          <a:xfrm>
            <a:off x="845128" y="3744923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69FD-1033-F67C-BFCD-8C0166550BE7}"/>
              </a:ext>
            </a:extLst>
          </p:cNvPr>
          <p:cNvSpPr>
            <a:spLocks/>
          </p:cNvSpPr>
          <p:nvPr/>
        </p:nvSpPr>
        <p:spPr>
          <a:xfrm>
            <a:off x="4099214" y="3747496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CAB3E-811F-FA9B-3CE9-E9ECB1C0CF7A}"/>
              </a:ext>
            </a:extLst>
          </p:cNvPr>
          <p:cNvSpPr>
            <a:spLocks/>
          </p:cNvSpPr>
          <p:nvPr/>
        </p:nvSpPr>
        <p:spPr>
          <a:xfrm>
            <a:off x="4902200" y="3744923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E164D-03A1-CC92-EF4F-537FA9C860A6}"/>
              </a:ext>
            </a:extLst>
          </p:cNvPr>
          <p:cNvSpPr>
            <a:spLocks/>
          </p:cNvSpPr>
          <p:nvPr/>
        </p:nvSpPr>
        <p:spPr>
          <a:xfrm>
            <a:off x="5712403" y="3744923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0F1A8-D77F-773F-88C7-F9B5D0F586E9}"/>
              </a:ext>
            </a:extLst>
          </p:cNvPr>
          <p:cNvSpPr>
            <a:spLocks/>
          </p:cNvSpPr>
          <p:nvPr/>
        </p:nvSpPr>
        <p:spPr>
          <a:xfrm>
            <a:off x="6518821" y="3744923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C25B3-ABE3-D3B5-DCFB-54EF18E4D65D}"/>
              </a:ext>
            </a:extLst>
          </p:cNvPr>
          <p:cNvSpPr>
            <a:spLocks/>
          </p:cNvSpPr>
          <p:nvPr/>
        </p:nvSpPr>
        <p:spPr>
          <a:xfrm>
            <a:off x="7337425" y="3744923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B031C-D65A-59D4-8B95-39B9EE7A97F3}"/>
              </a:ext>
            </a:extLst>
          </p:cNvPr>
          <p:cNvSpPr>
            <a:spLocks/>
          </p:cNvSpPr>
          <p:nvPr/>
        </p:nvSpPr>
        <p:spPr>
          <a:xfrm>
            <a:off x="8137236" y="3753772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2DDE9-8830-5146-E54E-F9E1290FD658}"/>
              </a:ext>
            </a:extLst>
          </p:cNvPr>
          <p:cNvSpPr>
            <a:spLocks/>
          </p:cNvSpPr>
          <p:nvPr/>
        </p:nvSpPr>
        <p:spPr>
          <a:xfrm>
            <a:off x="8955109" y="3744923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38B56-77E2-177B-EC97-8E2E97B94E25}"/>
              </a:ext>
            </a:extLst>
          </p:cNvPr>
          <p:cNvSpPr>
            <a:spLocks/>
          </p:cNvSpPr>
          <p:nvPr/>
        </p:nvSpPr>
        <p:spPr>
          <a:xfrm>
            <a:off x="9755651" y="3753772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17FCB4-2A1A-76CD-43C6-E6343B4F20D4}"/>
              </a:ext>
            </a:extLst>
          </p:cNvPr>
          <p:cNvSpPr>
            <a:spLocks/>
          </p:cNvSpPr>
          <p:nvPr/>
        </p:nvSpPr>
        <p:spPr>
          <a:xfrm>
            <a:off x="10560799" y="3753772"/>
            <a:ext cx="108000" cy="1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9861-75DC-0ADE-E402-ECB621E3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FD49F-0480-F231-D4C5-C44D56F1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71" y="252311"/>
            <a:ext cx="11148291" cy="9906862"/>
          </a:xfrm>
        </p:spPr>
      </p:pic>
    </p:spTree>
    <p:extLst>
      <p:ext uri="{BB962C8B-B14F-4D97-AF65-F5344CB8AC3E}">
        <p14:creationId xmlns:p14="http://schemas.microsoft.com/office/powerpoint/2010/main" val="122494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3D34-C387-374B-B507-287D698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FBD6-CAFB-FB62-4FD7-CAF77EFC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9" y="1825625"/>
            <a:ext cx="45791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Codes d’</a:t>
            </a:r>
            <a:r>
              <a:rPr lang="fr-FR" sz="1400" b="1" dirty="0" err="1">
                <a:effectLst/>
                <a:latin typeface="Consolas" panose="020B0609020204030204" pitchFamily="49" charset="0"/>
              </a:rPr>
              <a:t>ages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 exclus: </a:t>
            </a:r>
          </a:p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- PC10 = </a:t>
            </a:r>
            <a:r>
              <a:rPr lang="fr-FR" sz="1400" b="1" i="1" dirty="0">
                <a:effectLst/>
                <a:latin typeface="Consolas" panose="020B0609020204030204" pitchFamily="49" charset="0"/>
              </a:rPr>
              <a:t>jeunes adultes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: &gt;18ans</a:t>
            </a:r>
          </a:p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- PC08 =  </a:t>
            </a:r>
            <a:r>
              <a:rPr lang="fr-FR" sz="1400" b="1" i="1" dirty="0">
                <a:effectLst/>
                <a:latin typeface="Consolas" panose="020B0609020204030204" pitchFamily="49" charset="0"/>
              </a:rPr>
              <a:t>Tranche d'âge spécifique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: pas de connaissance de la tranche d'âge</a:t>
            </a:r>
          </a:p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- PC12 = </a:t>
            </a:r>
            <a:r>
              <a:rPr lang="fr-FR" sz="1400" b="1" i="1" dirty="0">
                <a:effectLst/>
                <a:latin typeface="Consolas" panose="020B0609020204030204" pitchFamily="49" charset="0"/>
              </a:rPr>
              <a:t>public motivé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: ne peut pas </a:t>
            </a:r>
            <a:r>
              <a:rPr lang="fr-FR" sz="1400" b="1" dirty="0" err="1">
                <a:effectLst/>
                <a:latin typeface="Consolas" panose="020B0609020204030204" pitchFamily="49" charset="0"/>
              </a:rPr>
              <a:t>deduire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 âge</a:t>
            </a:r>
          </a:p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- PC13 = </a:t>
            </a:r>
            <a:r>
              <a:rPr lang="fr-FR" sz="1400" b="1" i="1" dirty="0" err="1">
                <a:effectLst/>
                <a:latin typeface="Consolas" panose="020B0609020204030204" pitchFamily="49" charset="0"/>
              </a:rPr>
              <a:t>professionel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: surement &gt; à 18 ans</a:t>
            </a:r>
          </a:p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- NS06 = </a:t>
            </a:r>
            <a:r>
              <a:rPr lang="fr-FR" sz="1400" b="1" i="1" dirty="0">
                <a:effectLst/>
                <a:latin typeface="Consolas" panose="020B0609020204030204" pitchFamily="49" charset="0"/>
              </a:rPr>
              <a:t>Universitaire</a:t>
            </a:r>
            <a:r>
              <a:rPr lang="fr-FR" sz="1400" b="1" dirty="0">
                <a:effectLst/>
                <a:latin typeface="Consolas" panose="020B0609020204030204" pitchFamily="49" charset="0"/>
              </a:rPr>
              <a:t>: &gt; 18ans</a:t>
            </a:r>
          </a:p>
          <a:p>
            <a:pPr marL="0" indent="0">
              <a:buNone/>
            </a:pPr>
            <a:r>
              <a:rPr lang="fr-FR" sz="1400" b="1" dirty="0">
                <a:effectLst/>
                <a:latin typeface="Consolas" panose="020B0609020204030204" pitchFamily="49" charset="0"/>
              </a:rPr>
              <a:t>- PC11 = </a:t>
            </a:r>
            <a:r>
              <a:rPr lang="fr-FR" sz="1400" b="1" i="1" dirty="0">
                <a:effectLst/>
                <a:latin typeface="Consolas" panose="020B0609020204030204" pitchFamily="49" charset="0"/>
              </a:rPr>
              <a:t>adultes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25C8C-9B2F-2A11-D559-369B8F4C3A92}"/>
              </a:ext>
            </a:extLst>
          </p:cNvPr>
          <p:cNvSpPr txBox="1"/>
          <p:nvPr/>
        </p:nvSpPr>
        <p:spPr>
          <a:xfrm>
            <a:off x="5514436" y="1825625"/>
            <a:ext cx="60945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age_ranges = {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"PC03" : [0, 1, 2, 3],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"PC04" : [3, 4, 5, 6],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"PC05" : [6, 8, 9],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"PC06" : [9, 10, 11, 12],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"PC07" : [12, 13, 14, 15],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"PC01" : [8, 9, 10, 11, 12, 13, 14, 15, 16, 17, 18], # Tout Public: &gt; 8 ans car sinon, longueur et format livre incompatible entre ages extrêmes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"NS03" : [12, 13, 14, 15, 16],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"NS02" : [6, 7, 8, 9, 10, 11],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"NS01" : [0, 1, 2, 3, 4, 5], # prescolaire: &lt; 6 ans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"NS05" : [17, 18] # college = CEGEP</a:t>
            </a:r>
          </a:p>
          <a:p>
            <a:pPr marL="0" indent="0">
              <a:buNone/>
            </a:pPr>
            <a:r>
              <a:rPr lang="fr-FR" sz="1400" b="1">
                <a:effectLst/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398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987EF-6D7C-CE89-3B02-700EE597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Similarités</a:t>
            </a:r>
            <a:r>
              <a:rPr lang="en-US" sz="5200" dirty="0"/>
              <a:t> ages entre les sources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9A9E1603-D98E-5810-5659-7C147BEE8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029110"/>
            <a:ext cx="3797536" cy="3028535"/>
          </a:xfrm>
          <a:prstGeom prst="rect">
            <a:avLst/>
          </a:prstGeom>
        </p:spPr>
      </p:pic>
      <p:pic>
        <p:nvPicPr>
          <p:cNvPr id="7" name="Picture 6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BB3552E4-3AC3-E15C-15A1-FD7B69FC1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79" y="3076579"/>
            <a:ext cx="3797536" cy="2981066"/>
          </a:xfrm>
          <a:prstGeom prst="rect">
            <a:avLst/>
          </a:prstGeom>
        </p:spPr>
      </p:pic>
      <p:pic>
        <p:nvPicPr>
          <p:cNvPr id="9" name="Picture 8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D66F0846-94E3-9827-B0C1-A9AA67E71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25" y="3052844"/>
            <a:ext cx="3797536" cy="2981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F8C0D1-C94A-707D-D69C-D5B89EDA4251}"/>
              </a:ext>
            </a:extLst>
          </p:cNvPr>
          <p:cNvSpPr txBox="1"/>
          <p:nvPr/>
        </p:nvSpPr>
        <p:spPr>
          <a:xfrm>
            <a:off x="1157770" y="6040450"/>
            <a:ext cx="31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Similarité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: 35%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18B6A-ED38-A32F-C8D7-2274EDCDDEDB}"/>
              </a:ext>
            </a:extLst>
          </p:cNvPr>
          <p:cNvSpPr txBox="1"/>
          <p:nvPr/>
        </p:nvSpPr>
        <p:spPr>
          <a:xfrm>
            <a:off x="4894556" y="6022043"/>
            <a:ext cx="31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Similarité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: 32%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14835-59AC-10C7-21B7-F991DE1351EF}"/>
              </a:ext>
            </a:extLst>
          </p:cNvPr>
          <p:cNvSpPr txBox="1"/>
          <p:nvPr/>
        </p:nvSpPr>
        <p:spPr>
          <a:xfrm>
            <a:off x="8965549" y="6033910"/>
            <a:ext cx="338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Similarité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moyenne</a:t>
            </a:r>
            <a:r>
              <a:rPr lang="en-US" dirty="0">
                <a:highlight>
                  <a:srgbClr val="FFFF00"/>
                </a:highlight>
              </a:rPr>
              <a:t> : 42%</a:t>
            </a:r>
          </a:p>
        </p:txBody>
      </p:sp>
    </p:spTree>
    <p:extLst>
      <p:ext uri="{BB962C8B-B14F-4D97-AF65-F5344CB8AC3E}">
        <p14:creationId xmlns:p14="http://schemas.microsoft.com/office/powerpoint/2010/main" val="400042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1BCDD-3353-2E15-FC15-A9B2603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3772803"/>
            <a:ext cx="5325218" cy="3419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9AEE0-CDD4-55E4-7622-BEDCE473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Alignement</a:t>
            </a:r>
            <a:r>
              <a:rPr lang="en-US" dirty="0"/>
              <a:t> BNF-BTLF-Constellations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A32D-6B3A-E2B9-6588-8540887B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~29K </a:t>
            </a:r>
            <a:r>
              <a:rPr lang="en-US" dirty="0" err="1"/>
              <a:t>alignements</a:t>
            </a:r>
            <a:r>
              <a:rPr lang="en-US" dirty="0"/>
              <a:t> au total sans EAN</a:t>
            </a:r>
          </a:p>
          <a:p>
            <a:r>
              <a:rPr lang="en-US" dirty="0"/>
              <a:t>~50K </a:t>
            </a:r>
            <a:r>
              <a:rPr lang="en-US" dirty="0" err="1"/>
              <a:t>alignements</a:t>
            </a:r>
            <a:r>
              <a:rPr lang="en-US" dirty="0"/>
              <a:t> avec EAN: </a:t>
            </a:r>
            <a:r>
              <a:rPr lang="en-US" dirty="0" err="1"/>
              <a:t>dupliqués</a:t>
            </a:r>
            <a:r>
              <a:rPr lang="en-US" dirty="0"/>
              <a:t> ISBN/EAN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hlinkClick r:id="rId3"/>
              </a:rPr>
              <a:t>http://catalogue.bnf.fr/ark:/12148/cb434269091</a:t>
            </a:r>
            <a:endParaRPr lang="en-US" dirty="0"/>
          </a:p>
          <a:p>
            <a:pPr lvl="1"/>
            <a:r>
              <a:rPr lang="en-US" dirty="0" err="1"/>
              <a:t>graphDB</a:t>
            </a:r>
            <a:r>
              <a:rPr lang="en-US" dirty="0"/>
              <a:t> les </a:t>
            </a:r>
            <a:r>
              <a:rPr lang="en-US" dirty="0" err="1"/>
              <a:t>elimine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vaut</a:t>
            </a:r>
            <a:r>
              <a:rPr lang="en-US" dirty="0"/>
              <a:t> le coup </a:t>
            </a:r>
            <a:r>
              <a:rPr lang="en-US" dirty="0" err="1"/>
              <a:t>d’optimiser</a:t>
            </a:r>
            <a:endParaRPr lang="en-US" dirty="0"/>
          </a:p>
          <a:p>
            <a:r>
              <a:rPr lang="en-US" dirty="0"/>
              <a:t>Livre </a:t>
            </a:r>
            <a:r>
              <a:rPr lang="en-US" dirty="0" err="1"/>
              <a:t>aligné</a:t>
            </a:r>
            <a:r>
              <a:rPr lang="en-US" dirty="0"/>
              <a:t> dans les 3 sources: </a:t>
            </a:r>
            <a:r>
              <a:rPr lang="en-US" dirty="0">
                <a:hlinkClick r:id="rId4"/>
              </a:rPr>
              <a:t>Visual graph | </a:t>
            </a:r>
            <a:r>
              <a:rPr lang="en-US" dirty="0" err="1">
                <a:hlinkClick r:id="rId4"/>
              </a:rPr>
              <a:t>GraphDB</a:t>
            </a:r>
            <a:r>
              <a:rPr lang="en-US" dirty="0">
                <a:hlinkClick r:id="rId4"/>
              </a:rPr>
              <a:t> Workbench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5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3C60-7BDC-12DC-BD60-85686BF7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Stratégie</a:t>
            </a:r>
            <a:r>
              <a:rPr lang="en-US" sz="3200" dirty="0"/>
              <a:t> </a:t>
            </a:r>
            <a:r>
              <a:rPr lang="en-US" sz="3200" dirty="0" err="1"/>
              <a:t>nettoyage</a:t>
            </a:r>
            <a:r>
              <a:rPr lang="en-US" sz="3200" dirty="0"/>
              <a:t> 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B18-1852-BC48-2FA1-91182EA3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2533476"/>
            <a:ext cx="3981532" cy="3447832"/>
          </a:xfrm>
        </p:spPr>
        <p:txBody>
          <a:bodyPr anchor="t">
            <a:normAutofit/>
          </a:bodyPr>
          <a:lstStyle/>
          <a:p>
            <a:r>
              <a:rPr lang="fr-FR" sz="2000" dirty="0"/>
              <a:t>Option 1: supprimer systématiquement EAN == ISBN</a:t>
            </a:r>
          </a:p>
          <a:p>
            <a:pPr marL="457200" lvl="1" indent="0">
              <a:buNone/>
            </a:pPr>
            <a:r>
              <a:rPr lang="fr-FR" sz="1600" dirty="0"/>
              <a:t>-&gt; pense que ok car on s'en fout de l'info dupliquée: on check ISBN en 1</a:t>
            </a:r>
            <a:r>
              <a:rPr lang="fr-FR" sz="1600" baseline="30000" dirty="0"/>
              <a:t>er</a:t>
            </a:r>
            <a:r>
              <a:rPr lang="fr-FR" sz="1600" dirty="0"/>
              <a:t> pour l’alignement</a:t>
            </a:r>
          </a:p>
          <a:p>
            <a:r>
              <a:rPr lang="fr-FR" sz="2000" dirty="0"/>
              <a:t> Option 2: </a:t>
            </a:r>
            <a:r>
              <a:rPr lang="fr-FR" sz="1600" dirty="0"/>
              <a:t>supprimer si == </a:t>
            </a:r>
            <a:r>
              <a:rPr lang="fr-FR" sz="1600"/>
              <a:t>ISBN OU </a:t>
            </a:r>
            <a:r>
              <a:rPr lang="fr-FR" sz="1600" dirty="0"/>
              <a:t>de </a:t>
            </a:r>
            <a:r>
              <a:rPr lang="fr-FR" sz="1600"/>
              <a:t>longueur incorrecte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828EB-CCAF-58FE-C7AA-C9A75460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357117"/>
            <a:ext cx="6389346" cy="41530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4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23B-CBDF-2C9D-28EE-55F2AC1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Alignement</a:t>
            </a:r>
            <a:r>
              <a:rPr lang="en-US" dirty="0"/>
              <a:t> 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E273-26DD-DCDB-87B2-13A631E2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245 livres BNF </a:t>
            </a:r>
            <a:r>
              <a:rPr lang="en-US" dirty="0" err="1"/>
              <a:t>alignés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grace à </a:t>
            </a:r>
            <a:r>
              <a:rPr lang="en-US" dirty="0" err="1"/>
              <a:t>l’EAN</a:t>
            </a:r>
            <a:endParaRPr lang="en-US" dirty="0"/>
          </a:p>
          <a:p>
            <a:r>
              <a:rPr lang="en-US" dirty="0">
                <a:hlinkClick r:id="rId2"/>
              </a:rPr>
              <a:t>Visual graph | </a:t>
            </a:r>
            <a:r>
              <a:rPr lang="en-US" dirty="0" err="1">
                <a:hlinkClick r:id="rId2"/>
              </a:rPr>
              <a:t>GraphDB</a:t>
            </a:r>
            <a:r>
              <a:rPr lang="en-US" dirty="0">
                <a:hlinkClick r:id="rId2"/>
              </a:rPr>
              <a:t> Workbench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206E-BA25-0B5E-E6ED-96E3F65E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0" y="2939108"/>
            <a:ext cx="450595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688A9BCC6344AA6CDC94E0250B13D" ma:contentTypeVersion="11" ma:contentTypeDescription="Crée un document." ma:contentTypeScope="" ma:versionID="aca9d53a44c5d2a6381b3e06f4086c61">
  <xsd:schema xmlns:xsd="http://www.w3.org/2001/XMLSchema" xmlns:xs="http://www.w3.org/2001/XMLSchema" xmlns:p="http://schemas.microsoft.com/office/2006/metadata/properties" xmlns:ns3="dc5c1bf0-c731-4a32-8cbe-8a1b8094f06e" xmlns:ns4="080f693c-1307-473e-9c55-8fd323fc3656" targetNamespace="http://schemas.microsoft.com/office/2006/metadata/properties" ma:root="true" ma:fieldsID="61bdfac9033d59e3311133eafbcf9d90" ns3:_="" ns4:_="">
    <xsd:import namespace="dc5c1bf0-c731-4a32-8cbe-8a1b8094f06e"/>
    <xsd:import namespace="080f693c-1307-473e-9c55-8fd323fc36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c1bf0-c731-4a32-8cbe-8a1b8094f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f693c-1307-473e-9c55-8fd323fc36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5c1bf0-c731-4a32-8cbe-8a1b8094f06e" xsi:nil="true"/>
  </documentManagement>
</p:properties>
</file>

<file path=customXml/itemProps1.xml><?xml version="1.0" encoding="utf-8"?>
<ds:datastoreItem xmlns:ds="http://schemas.openxmlformats.org/officeDocument/2006/customXml" ds:itemID="{84C3958E-64CA-4E06-A653-A60AFDA689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24CA98-7422-4E7A-9748-7F145BCF4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5c1bf0-c731-4a32-8cbe-8a1b8094f06e"/>
    <ds:schemaRef ds:uri="080f693c-1307-473e-9c55-8fd323fc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1A8B4C-C1AF-40FD-9311-B144EBF702E6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080f693c-1307-473e-9c55-8fd323fc3656"/>
    <ds:schemaRef ds:uri="dc5c1bf0-c731-4a32-8cbe-8a1b8094f06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484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Projet Biblio Scolaire 1-15 novembre 2023</vt:lpstr>
      <vt:lpstr>Maquette vue ages: cas d’utilisation</vt:lpstr>
      <vt:lpstr>Maquette vue ages</vt:lpstr>
      <vt:lpstr>PowerPoint Presentation</vt:lpstr>
      <vt:lpstr>Ages</vt:lpstr>
      <vt:lpstr>Similarités ages entre les sources</vt:lpstr>
      <vt:lpstr>Alignement BNF-BTLF-Constellations</vt:lpstr>
      <vt:lpstr>Stratégie nettoyage EAN</vt:lpstr>
      <vt:lpstr>Alignement 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1-14 novembre</dc:title>
  <dc:creator>André Diler</dc:creator>
  <cp:lastModifiedBy>André Diler</cp:lastModifiedBy>
  <cp:revision>1</cp:revision>
  <dcterms:created xsi:type="dcterms:W3CDTF">2023-11-14T21:23:23Z</dcterms:created>
  <dcterms:modified xsi:type="dcterms:W3CDTF">2023-11-16T15:18:05Z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0x010100B58688A9BCC6344AA6CDC94E0250B13D</vt:lpwstr>
  </property>
</Properties>
</file>