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0" r:id="rId6"/>
    <p:sldId id="260" r:id="rId7"/>
    <p:sldId id="281" r:id="rId8"/>
    <p:sldId id="283" r:id="rId9"/>
    <p:sldId id="286" r:id="rId10"/>
    <p:sldId id="285" r:id="rId11"/>
    <p:sldId id="259" r:id="rId12"/>
    <p:sldId id="258" r:id="rId13"/>
    <p:sldId id="271" r:id="rId14"/>
    <p:sldId id="276" r:id="rId15"/>
    <p:sldId id="275" r:id="rId16"/>
    <p:sldId id="289" r:id="rId17"/>
    <p:sldId id="277" r:id="rId18"/>
    <p:sldId id="261" r:id="rId19"/>
    <p:sldId id="265" r:id="rId20"/>
    <p:sldId id="267" r:id="rId21"/>
    <p:sldId id="263" r:id="rId22"/>
    <p:sldId id="269" r:id="rId23"/>
    <p:sldId id="264" r:id="rId24"/>
    <p:sldId id="262" r:id="rId25"/>
    <p:sldId id="268" r:id="rId26"/>
    <p:sldId id="272" r:id="rId27"/>
    <p:sldId id="270" r:id="rId28"/>
    <p:sldId id="288" r:id="rId29"/>
    <p:sldId id="290" r:id="rId30"/>
    <p:sldId id="291" r:id="rId31"/>
    <p:sldId id="292" r:id="rId32"/>
    <p:sldId id="273" r:id="rId33"/>
    <p:sldId id="274" r:id="rId34"/>
    <p:sldId id="279" r:id="rId35"/>
    <p:sldId id="278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6D8AC-6F6A-4C78-A591-C43B5A0926A9}" v="24" dt="2023-12-18T17:36:58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Diler" userId="ae1eaf4c-fcb9-4a5e-ab58-8efde7ac8959" providerId="ADAL" clId="{1FA7B1DB-014F-4D12-AC09-81243A591CBD}"/>
    <pc:docChg chg="undo redo custSel addSld delSld modSld sldOrd">
      <pc:chgData name="André Diler" userId="ae1eaf4c-fcb9-4a5e-ab58-8efde7ac8959" providerId="ADAL" clId="{1FA7B1DB-014F-4D12-AC09-81243A591CBD}" dt="2023-12-01T20:29:02.181" v="6546" actId="20577"/>
      <pc:docMkLst>
        <pc:docMk/>
      </pc:docMkLst>
      <pc:sldChg chg="addSp delSp modSp mod ord">
        <pc:chgData name="André Diler" userId="ae1eaf4c-fcb9-4a5e-ab58-8efde7ac8959" providerId="ADAL" clId="{1FA7B1DB-014F-4D12-AC09-81243A591CBD}" dt="2023-12-01T20:27:46.181" v="6538" actId="20577"/>
        <pc:sldMkLst>
          <pc:docMk/>
          <pc:sldMk cId="2666905142" sldId="258"/>
        </pc:sldMkLst>
        <pc:spChg chg="mod">
          <ac:chgData name="André Diler" userId="ae1eaf4c-fcb9-4a5e-ab58-8efde7ac8959" providerId="ADAL" clId="{1FA7B1DB-014F-4D12-AC09-81243A591CBD}" dt="2023-12-01T19:31:53.988" v="6132" actId="20577"/>
          <ac:spMkLst>
            <pc:docMk/>
            <pc:sldMk cId="2666905142" sldId="258"/>
            <ac:spMk id="2" creationId="{7695A826-055C-A707-9FA7-1D0D19B9352E}"/>
          </ac:spMkLst>
        </pc:spChg>
        <pc:spChg chg="mod">
          <ac:chgData name="André Diler" userId="ae1eaf4c-fcb9-4a5e-ab58-8efde7ac8959" providerId="ADAL" clId="{1FA7B1DB-014F-4D12-AC09-81243A591CBD}" dt="2023-12-01T20:27:46.181" v="6538" actId="20577"/>
          <ac:spMkLst>
            <pc:docMk/>
            <pc:sldMk cId="2666905142" sldId="258"/>
            <ac:spMk id="3" creationId="{C94592BE-60EC-75FC-D108-AEE17D80679E}"/>
          </ac:spMkLst>
        </pc:spChg>
        <pc:graphicFrameChg chg="add del mod modGraphic">
          <ac:chgData name="André Diler" userId="ae1eaf4c-fcb9-4a5e-ab58-8efde7ac8959" providerId="ADAL" clId="{1FA7B1DB-014F-4D12-AC09-81243A591CBD}" dt="2023-12-01T19:28:59.719" v="6025" actId="478"/>
          <ac:graphicFrameMkLst>
            <pc:docMk/>
            <pc:sldMk cId="2666905142" sldId="258"/>
            <ac:graphicFrameMk id="4" creationId="{260AA9BA-980F-37FC-6311-3A0A2E198FD5}"/>
          </ac:graphicFrameMkLst>
        </pc:graphicFrameChg>
      </pc:sldChg>
      <pc:sldChg chg="modSp add mod ord">
        <pc:chgData name="André Diler" userId="ae1eaf4c-fcb9-4a5e-ab58-8efde7ac8959" providerId="ADAL" clId="{1FA7B1DB-014F-4D12-AC09-81243A591CBD}" dt="2023-12-01T20:29:02.181" v="6546" actId="20577"/>
        <pc:sldMkLst>
          <pc:docMk/>
          <pc:sldMk cId="3495848501" sldId="259"/>
        </pc:sldMkLst>
        <pc:spChg chg="mod">
          <ac:chgData name="André Diler" userId="ae1eaf4c-fcb9-4a5e-ab58-8efde7ac8959" providerId="ADAL" clId="{1FA7B1DB-014F-4D12-AC09-81243A591CBD}" dt="2023-11-16T20:22:22.567" v="86" actId="20577"/>
          <ac:spMkLst>
            <pc:docMk/>
            <pc:sldMk cId="3495848501" sldId="259"/>
            <ac:spMk id="2" creationId="{7695A826-055C-A707-9FA7-1D0D19B9352E}"/>
          </ac:spMkLst>
        </pc:spChg>
        <pc:spChg chg="mod">
          <ac:chgData name="André Diler" userId="ae1eaf4c-fcb9-4a5e-ab58-8efde7ac8959" providerId="ADAL" clId="{1FA7B1DB-014F-4D12-AC09-81243A591CBD}" dt="2023-12-01T20:29:02.181" v="6546" actId="20577"/>
          <ac:spMkLst>
            <pc:docMk/>
            <pc:sldMk cId="3495848501" sldId="259"/>
            <ac:spMk id="3" creationId="{C94592BE-60EC-75FC-D108-AEE17D80679E}"/>
          </ac:spMkLst>
        </pc:spChg>
      </pc:sldChg>
      <pc:sldChg chg="addSp delSp modSp new mod ord">
        <pc:chgData name="André Diler" userId="ae1eaf4c-fcb9-4a5e-ab58-8efde7ac8959" providerId="ADAL" clId="{1FA7B1DB-014F-4D12-AC09-81243A591CBD}" dt="2023-11-18T01:32:24.508" v="383" actId="14100"/>
        <pc:sldMkLst>
          <pc:docMk/>
          <pc:sldMk cId="163069885" sldId="260"/>
        </pc:sldMkLst>
        <pc:spChg chg="mod">
          <ac:chgData name="André Diler" userId="ae1eaf4c-fcb9-4a5e-ab58-8efde7ac8959" providerId="ADAL" clId="{1FA7B1DB-014F-4D12-AC09-81243A591CBD}" dt="2023-11-18T01:28:47.716" v="347" actId="20577"/>
          <ac:spMkLst>
            <pc:docMk/>
            <pc:sldMk cId="163069885" sldId="260"/>
            <ac:spMk id="2" creationId="{7105F8CB-7CC2-B719-672A-4EE83205F277}"/>
          </ac:spMkLst>
        </pc:spChg>
        <pc:spChg chg="del">
          <ac:chgData name="André Diler" userId="ae1eaf4c-fcb9-4a5e-ab58-8efde7ac8959" providerId="ADAL" clId="{1FA7B1DB-014F-4D12-AC09-81243A591CBD}" dt="2023-11-18T01:28:54.681" v="348" actId="22"/>
          <ac:spMkLst>
            <pc:docMk/>
            <pc:sldMk cId="163069885" sldId="260"/>
            <ac:spMk id="3" creationId="{84839519-59B1-2DDA-C0CC-5A2390FA6965}"/>
          </ac:spMkLst>
        </pc:spChg>
        <pc:spChg chg="add mod">
          <ac:chgData name="André Diler" userId="ae1eaf4c-fcb9-4a5e-ab58-8efde7ac8959" providerId="ADAL" clId="{1FA7B1DB-014F-4D12-AC09-81243A591CBD}" dt="2023-11-18T01:29:04.521" v="351" actId="1076"/>
          <ac:spMkLst>
            <pc:docMk/>
            <pc:sldMk cId="163069885" sldId="260"/>
            <ac:spMk id="7" creationId="{8B7DB439-9394-A822-A8DE-4DA285598E2F}"/>
          </ac:spMkLst>
        </pc:spChg>
        <pc:spChg chg="add del mod">
          <ac:chgData name="André Diler" userId="ae1eaf4c-fcb9-4a5e-ab58-8efde7ac8959" providerId="ADAL" clId="{1FA7B1DB-014F-4D12-AC09-81243A591CBD}" dt="2023-11-18T01:31:57.422" v="355"/>
          <ac:spMkLst>
            <pc:docMk/>
            <pc:sldMk cId="163069885" sldId="260"/>
            <ac:spMk id="8" creationId="{74D776F2-62F5-583D-E4FB-3B0BB3A8A4E7}"/>
          </ac:spMkLst>
        </pc:spChg>
        <pc:spChg chg="add mod">
          <ac:chgData name="André Diler" userId="ae1eaf4c-fcb9-4a5e-ab58-8efde7ac8959" providerId="ADAL" clId="{1FA7B1DB-014F-4D12-AC09-81243A591CBD}" dt="2023-11-18T01:32:24.508" v="383" actId="14100"/>
          <ac:spMkLst>
            <pc:docMk/>
            <pc:sldMk cId="163069885" sldId="260"/>
            <ac:spMk id="9" creationId="{D0AA8D87-14A8-FC1A-398A-BAEC63C21E03}"/>
          </ac:spMkLst>
        </pc:spChg>
        <pc:picChg chg="add mod ord">
          <ac:chgData name="André Diler" userId="ae1eaf4c-fcb9-4a5e-ab58-8efde7ac8959" providerId="ADAL" clId="{1FA7B1DB-014F-4D12-AC09-81243A591CBD}" dt="2023-11-18T01:28:56.075" v="349" actId="1076"/>
          <ac:picMkLst>
            <pc:docMk/>
            <pc:sldMk cId="163069885" sldId="260"/>
            <ac:picMk id="5" creationId="{4B779260-84E2-A8D6-F692-4C48CEA3A289}"/>
          </ac:picMkLst>
        </pc:picChg>
      </pc:sldChg>
      <pc:sldChg chg="addSp delSp modSp new mod">
        <pc:chgData name="André Diler" userId="ae1eaf4c-fcb9-4a5e-ab58-8efde7ac8959" providerId="ADAL" clId="{1FA7B1DB-014F-4D12-AC09-81243A591CBD}" dt="2023-11-20T20:45:38.712" v="727" actId="20577"/>
        <pc:sldMkLst>
          <pc:docMk/>
          <pc:sldMk cId="3034315856" sldId="261"/>
        </pc:sldMkLst>
        <pc:spChg chg="mod">
          <ac:chgData name="André Diler" userId="ae1eaf4c-fcb9-4a5e-ab58-8efde7ac8959" providerId="ADAL" clId="{1FA7B1DB-014F-4D12-AC09-81243A591CBD}" dt="2023-11-20T20:42:40.065" v="561" actId="20577"/>
          <ac:spMkLst>
            <pc:docMk/>
            <pc:sldMk cId="3034315856" sldId="261"/>
            <ac:spMk id="2" creationId="{BD174F3A-3595-2F0F-A3E3-B67CCB0AAA43}"/>
          </ac:spMkLst>
        </pc:spChg>
        <pc:spChg chg="del">
          <ac:chgData name="André Diler" userId="ae1eaf4c-fcb9-4a5e-ab58-8efde7ac8959" providerId="ADAL" clId="{1FA7B1DB-014F-4D12-AC09-81243A591CBD}" dt="2023-11-20T20:42:41.813" v="562" actId="22"/>
          <ac:spMkLst>
            <pc:docMk/>
            <pc:sldMk cId="3034315856" sldId="261"/>
            <ac:spMk id="3" creationId="{9CA1598E-72F4-0564-1D88-B712E548243B}"/>
          </ac:spMkLst>
        </pc:spChg>
        <pc:spChg chg="add del mod">
          <ac:chgData name="André Diler" userId="ae1eaf4c-fcb9-4a5e-ab58-8efde7ac8959" providerId="ADAL" clId="{1FA7B1DB-014F-4D12-AC09-81243A591CBD}" dt="2023-11-20T20:43:03.929" v="566"/>
          <ac:spMkLst>
            <pc:docMk/>
            <pc:sldMk cId="3034315856" sldId="261"/>
            <ac:spMk id="6" creationId="{76DEC176-0033-8F4F-251D-A5BEC9957B08}"/>
          </ac:spMkLst>
        </pc:spChg>
        <pc:spChg chg="add mod">
          <ac:chgData name="André Diler" userId="ae1eaf4c-fcb9-4a5e-ab58-8efde7ac8959" providerId="ADAL" clId="{1FA7B1DB-014F-4D12-AC09-81243A591CBD}" dt="2023-11-20T20:43:17.517" v="591" actId="20577"/>
          <ac:spMkLst>
            <pc:docMk/>
            <pc:sldMk cId="3034315856" sldId="261"/>
            <ac:spMk id="7" creationId="{A4CF3D41-FAF6-8CFC-7EF0-33567983B774}"/>
          </ac:spMkLst>
        </pc:spChg>
        <pc:spChg chg="add mod">
          <ac:chgData name="André Diler" userId="ae1eaf4c-fcb9-4a5e-ab58-8efde7ac8959" providerId="ADAL" clId="{1FA7B1DB-014F-4D12-AC09-81243A591CBD}" dt="2023-11-20T20:43:39.839" v="637" actId="20577"/>
          <ac:spMkLst>
            <pc:docMk/>
            <pc:sldMk cId="3034315856" sldId="261"/>
            <ac:spMk id="8" creationId="{8D893C49-18BB-49FF-E534-4034B20DC6EF}"/>
          </ac:spMkLst>
        </pc:spChg>
        <pc:spChg chg="add mod">
          <ac:chgData name="André Diler" userId="ae1eaf4c-fcb9-4a5e-ab58-8efde7ac8959" providerId="ADAL" clId="{1FA7B1DB-014F-4D12-AC09-81243A591CBD}" dt="2023-11-20T20:45:38.712" v="727" actId="20577"/>
          <ac:spMkLst>
            <pc:docMk/>
            <pc:sldMk cId="3034315856" sldId="261"/>
            <ac:spMk id="9" creationId="{B0680F94-D4F3-B540-7023-A8FC49E0323E}"/>
          </ac:spMkLst>
        </pc:spChg>
        <pc:picChg chg="add mod ord">
          <ac:chgData name="André Diler" userId="ae1eaf4c-fcb9-4a5e-ab58-8efde7ac8959" providerId="ADAL" clId="{1FA7B1DB-014F-4D12-AC09-81243A591CBD}" dt="2023-11-20T20:42:44.492" v="563" actId="1076"/>
          <ac:picMkLst>
            <pc:docMk/>
            <pc:sldMk cId="3034315856" sldId="261"/>
            <ac:picMk id="5" creationId="{82DBF03C-9431-F640-F777-B5632A52962A}"/>
          </ac:picMkLst>
        </pc:picChg>
      </pc:sldChg>
      <pc:sldChg chg="addSp delSp modSp new mod ord setBg">
        <pc:chgData name="André Diler" userId="ae1eaf4c-fcb9-4a5e-ab58-8efde7ac8959" providerId="ADAL" clId="{1FA7B1DB-014F-4D12-AC09-81243A591CBD}" dt="2023-12-01T19:39:04.011" v="6415" actId="1076"/>
        <pc:sldMkLst>
          <pc:docMk/>
          <pc:sldMk cId="2651815981" sldId="262"/>
        </pc:sldMkLst>
        <pc:spChg chg="mod">
          <ac:chgData name="André Diler" userId="ae1eaf4c-fcb9-4a5e-ab58-8efde7ac8959" providerId="ADAL" clId="{1FA7B1DB-014F-4D12-AC09-81243A591CBD}" dt="2023-11-20T21:16:20.748" v="785" actId="26606"/>
          <ac:spMkLst>
            <pc:docMk/>
            <pc:sldMk cId="2651815981" sldId="262"/>
            <ac:spMk id="2" creationId="{687B2BAE-19E7-21AE-986D-BE05C9AAA4EC}"/>
          </ac:spMkLst>
        </pc:spChg>
        <pc:spChg chg="del">
          <ac:chgData name="André Diler" userId="ae1eaf4c-fcb9-4a5e-ab58-8efde7ac8959" providerId="ADAL" clId="{1FA7B1DB-014F-4D12-AC09-81243A591CBD}" dt="2023-11-20T21:14:24.174" v="780" actId="22"/>
          <ac:spMkLst>
            <pc:docMk/>
            <pc:sldMk cId="2651815981" sldId="262"/>
            <ac:spMk id="3" creationId="{6196CABE-366C-8003-F671-E5DA798F9CA1}"/>
          </ac:spMkLst>
        </pc:spChg>
        <pc:spChg chg="add mod">
          <ac:chgData name="André Diler" userId="ae1eaf4c-fcb9-4a5e-ab58-8efde7ac8959" providerId="ADAL" clId="{1FA7B1DB-014F-4D12-AC09-81243A591CBD}" dt="2023-12-01T19:38:55.155" v="6413" actId="113"/>
          <ac:spMkLst>
            <pc:docMk/>
            <pc:sldMk cId="2651815981" sldId="262"/>
            <ac:spMk id="3" creationId="{7EC56663-B95B-F59C-ACDF-D2D65DFA9A08}"/>
          </ac:spMkLst>
        </pc:spChg>
        <pc:spChg chg="add del">
          <ac:chgData name="André Diler" userId="ae1eaf4c-fcb9-4a5e-ab58-8efde7ac8959" providerId="ADAL" clId="{1FA7B1DB-014F-4D12-AC09-81243A591CBD}" dt="2023-11-20T21:16:20.748" v="785" actId="26606"/>
          <ac:spMkLst>
            <pc:docMk/>
            <pc:sldMk cId="2651815981" sldId="262"/>
            <ac:spMk id="12" creationId="{C4879EFC-8E62-4E00-973C-C45EE9EC676D}"/>
          </ac:spMkLst>
        </pc:spChg>
        <pc:spChg chg="add del">
          <ac:chgData name="André Diler" userId="ae1eaf4c-fcb9-4a5e-ab58-8efde7ac8959" providerId="ADAL" clId="{1FA7B1DB-014F-4D12-AC09-81243A591CBD}" dt="2023-11-20T21:16:20.748" v="785" actId="26606"/>
          <ac:spMkLst>
            <pc:docMk/>
            <pc:sldMk cId="2651815981" sldId="262"/>
            <ac:spMk id="14" creationId="{D6A9C53F-5F90-40A5-8C85-5412D39C8C68}"/>
          </ac:spMkLst>
        </pc:spChg>
        <pc:picChg chg="add mod ord">
          <ac:chgData name="André Diler" userId="ae1eaf4c-fcb9-4a5e-ab58-8efde7ac8959" providerId="ADAL" clId="{1FA7B1DB-014F-4D12-AC09-81243A591CBD}" dt="2023-12-01T19:39:04.011" v="6415" actId="1076"/>
          <ac:picMkLst>
            <pc:docMk/>
            <pc:sldMk cId="2651815981" sldId="262"/>
            <ac:picMk id="5" creationId="{D0871838-887C-EB7A-90B1-67519BEC7510}"/>
          </ac:picMkLst>
        </pc:picChg>
        <pc:picChg chg="add mod">
          <ac:chgData name="André Diler" userId="ae1eaf4c-fcb9-4a5e-ab58-8efde7ac8959" providerId="ADAL" clId="{1FA7B1DB-014F-4D12-AC09-81243A591CBD}" dt="2023-12-01T19:39:02.792" v="6414" actId="1076"/>
          <ac:picMkLst>
            <pc:docMk/>
            <pc:sldMk cId="2651815981" sldId="262"/>
            <ac:picMk id="7" creationId="{BC748F86-308E-6EC3-E5C0-CFDEB663D867}"/>
          </ac:picMkLst>
        </pc:picChg>
      </pc:sldChg>
      <pc:sldChg chg="addSp modSp new mod">
        <pc:chgData name="André Diler" userId="ae1eaf4c-fcb9-4a5e-ab58-8efde7ac8959" providerId="ADAL" clId="{1FA7B1DB-014F-4D12-AC09-81243A591CBD}" dt="2023-11-22T19:44:00.914" v="1743" actId="404"/>
        <pc:sldMkLst>
          <pc:docMk/>
          <pc:sldMk cId="601196055" sldId="263"/>
        </pc:sldMkLst>
        <pc:spChg chg="mod">
          <ac:chgData name="André Diler" userId="ae1eaf4c-fcb9-4a5e-ab58-8efde7ac8959" providerId="ADAL" clId="{1FA7B1DB-014F-4D12-AC09-81243A591CBD}" dt="2023-11-22T19:44:00.914" v="1743" actId="404"/>
          <ac:spMkLst>
            <pc:docMk/>
            <pc:sldMk cId="601196055" sldId="263"/>
            <ac:spMk id="2" creationId="{E7465F6F-063E-2804-54E0-A6B5D942597D}"/>
          </ac:spMkLst>
        </pc:spChg>
        <pc:spChg chg="mod">
          <ac:chgData name="André Diler" userId="ae1eaf4c-fcb9-4a5e-ab58-8efde7ac8959" providerId="ADAL" clId="{1FA7B1DB-014F-4D12-AC09-81243A591CBD}" dt="2023-11-21T20:39:06.471" v="1097" actId="20577"/>
          <ac:spMkLst>
            <pc:docMk/>
            <pc:sldMk cId="601196055" sldId="263"/>
            <ac:spMk id="3" creationId="{409535D8-76CA-E90A-07D2-960B08E90E40}"/>
          </ac:spMkLst>
        </pc:spChg>
        <pc:picChg chg="add mod">
          <ac:chgData name="André Diler" userId="ae1eaf4c-fcb9-4a5e-ab58-8efde7ac8959" providerId="ADAL" clId="{1FA7B1DB-014F-4D12-AC09-81243A591CBD}" dt="2023-11-21T20:38:06.343" v="981" actId="1076"/>
          <ac:picMkLst>
            <pc:docMk/>
            <pc:sldMk cId="601196055" sldId="263"/>
            <ac:picMk id="5" creationId="{C7BA63E2-527A-9353-C93B-13742428D2C8}"/>
          </ac:picMkLst>
        </pc:picChg>
        <pc:picChg chg="add mod">
          <ac:chgData name="André Diler" userId="ae1eaf4c-fcb9-4a5e-ab58-8efde7ac8959" providerId="ADAL" clId="{1FA7B1DB-014F-4D12-AC09-81243A591CBD}" dt="2023-11-21T20:38:10.214" v="982" actId="1076"/>
          <ac:picMkLst>
            <pc:docMk/>
            <pc:sldMk cId="601196055" sldId="263"/>
            <ac:picMk id="7" creationId="{6CB8E889-9361-3771-4EB2-4F1E3E3A5B06}"/>
          </ac:picMkLst>
        </pc:picChg>
      </pc:sldChg>
      <pc:sldChg chg="delSp modSp add mod">
        <pc:chgData name="André Diler" userId="ae1eaf4c-fcb9-4a5e-ab58-8efde7ac8959" providerId="ADAL" clId="{1FA7B1DB-014F-4D12-AC09-81243A591CBD}" dt="2023-11-30T01:12:27.086" v="5046" actId="20577"/>
        <pc:sldMkLst>
          <pc:docMk/>
          <pc:sldMk cId="4165315435" sldId="264"/>
        </pc:sldMkLst>
        <pc:spChg chg="mod">
          <ac:chgData name="André Diler" userId="ae1eaf4c-fcb9-4a5e-ab58-8efde7ac8959" providerId="ADAL" clId="{1FA7B1DB-014F-4D12-AC09-81243A591CBD}" dt="2023-11-30T01:12:27.086" v="5046" actId="20577"/>
          <ac:spMkLst>
            <pc:docMk/>
            <pc:sldMk cId="4165315435" sldId="264"/>
            <ac:spMk id="3" creationId="{409535D8-76CA-E90A-07D2-960B08E90E40}"/>
          </ac:spMkLst>
        </pc:spChg>
        <pc:picChg chg="del">
          <ac:chgData name="André Diler" userId="ae1eaf4c-fcb9-4a5e-ab58-8efde7ac8959" providerId="ADAL" clId="{1FA7B1DB-014F-4D12-AC09-81243A591CBD}" dt="2023-11-22T14:32:41.188" v="1188" actId="478"/>
          <ac:picMkLst>
            <pc:docMk/>
            <pc:sldMk cId="4165315435" sldId="264"/>
            <ac:picMk id="5" creationId="{C7BA63E2-527A-9353-C93B-13742428D2C8}"/>
          </ac:picMkLst>
        </pc:picChg>
        <pc:picChg chg="del">
          <ac:chgData name="André Diler" userId="ae1eaf4c-fcb9-4a5e-ab58-8efde7ac8959" providerId="ADAL" clId="{1FA7B1DB-014F-4D12-AC09-81243A591CBD}" dt="2023-11-22T14:32:38.931" v="1187" actId="478"/>
          <ac:picMkLst>
            <pc:docMk/>
            <pc:sldMk cId="4165315435" sldId="264"/>
            <ac:picMk id="7" creationId="{6CB8E889-9361-3771-4EB2-4F1E3E3A5B06}"/>
          </ac:picMkLst>
        </pc:picChg>
      </pc:sldChg>
      <pc:sldChg chg="modSp new mod">
        <pc:chgData name="André Diler" userId="ae1eaf4c-fcb9-4a5e-ab58-8efde7ac8959" providerId="ADAL" clId="{1FA7B1DB-014F-4D12-AC09-81243A591CBD}" dt="2023-12-01T19:38:00.661" v="6372" actId="20577"/>
        <pc:sldMkLst>
          <pc:docMk/>
          <pc:sldMk cId="1143900548" sldId="265"/>
        </pc:sldMkLst>
        <pc:spChg chg="mod">
          <ac:chgData name="André Diler" userId="ae1eaf4c-fcb9-4a5e-ab58-8efde7ac8959" providerId="ADAL" clId="{1FA7B1DB-014F-4D12-AC09-81243A591CBD}" dt="2023-11-22T16:02:41.664" v="1448" actId="122"/>
          <ac:spMkLst>
            <pc:docMk/>
            <pc:sldMk cId="1143900548" sldId="265"/>
            <ac:spMk id="2" creationId="{6FAD05BF-004C-F3A2-EBE8-D55461905244}"/>
          </ac:spMkLst>
        </pc:spChg>
        <pc:spChg chg="mod">
          <ac:chgData name="André Diler" userId="ae1eaf4c-fcb9-4a5e-ab58-8efde7ac8959" providerId="ADAL" clId="{1FA7B1DB-014F-4D12-AC09-81243A591CBD}" dt="2023-12-01T19:38:00.661" v="6372" actId="20577"/>
          <ac:spMkLst>
            <pc:docMk/>
            <pc:sldMk cId="1143900548" sldId="265"/>
            <ac:spMk id="3" creationId="{5678A3ED-09F8-EC3B-832C-C6E06083AE36}"/>
          </ac:spMkLst>
        </pc:spChg>
      </pc:sldChg>
      <pc:sldChg chg="new del">
        <pc:chgData name="André Diler" userId="ae1eaf4c-fcb9-4a5e-ab58-8efde7ac8959" providerId="ADAL" clId="{1FA7B1DB-014F-4D12-AC09-81243A591CBD}" dt="2023-11-22T16:05:00.922" v="1516" actId="47"/>
        <pc:sldMkLst>
          <pc:docMk/>
          <pc:sldMk cId="2882443219" sldId="266"/>
        </pc:sldMkLst>
      </pc:sldChg>
      <pc:sldChg chg="addSp delSp modSp add mod">
        <pc:chgData name="André Diler" userId="ae1eaf4c-fcb9-4a5e-ab58-8efde7ac8959" providerId="ADAL" clId="{1FA7B1DB-014F-4D12-AC09-81243A591CBD}" dt="2023-11-30T01:26:18.216" v="5089" actId="1076"/>
        <pc:sldMkLst>
          <pc:docMk/>
          <pc:sldMk cId="3669115413" sldId="267"/>
        </pc:sldMkLst>
        <pc:spChg chg="mod">
          <ac:chgData name="André Diler" userId="ae1eaf4c-fcb9-4a5e-ab58-8efde7ac8959" providerId="ADAL" clId="{1FA7B1DB-014F-4D12-AC09-81243A591CBD}" dt="2023-11-22T16:05:13.761" v="1548" actId="20577"/>
          <ac:spMkLst>
            <pc:docMk/>
            <pc:sldMk cId="3669115413" sldId="267"/>
            <ac:spMk id="2" creationId="{6FAD05BF-004C-F3A2-EBE8-D55461905244}"/>
          </ac:spMkLst>
        </pc:spChg>
        <pc:spChg chg="mod">
          <ac:chgData name="André Diler" userId="ae1eaf4c-fcb9-4a5e-ab58-8efde7ac8959" providerId="ADAL" clId="{1FA7B1DB-014F-4D12-AC09-81243A591CBD}" dt="2023-11-30T01:26:18.216" v="5089" actId="1076"/>
          <ac:spMkLst>
            <pc:docMk/>
            <pc:sldMk cId="3669115413" sldId="267"/>
            <ac:spMk id="3" creationId="{5678A3ED-09F8-EC3B-832C-C6E06083AE36}"/>
          </ac:spMkLst>
        </pc:spChg>
        <pc:picChg chg="add del mod">
          <ac:chgData name="André Diler" userId="ae1eaf4c-fcb9-4a5e-ab58-8efde7ac8959" providerId="ADAL" clId="{1FA7B1DB-014F-4D12-AC09-81243A591CBD}" dt="2023-11-30T01:25:27.832" v="5047" actId="478"/>
          <ac:picMkLst>
            <pc:docMk/>
            <pc:sldMk cId="3669115413" sldId="267"/>
            <ac:picMk id="5" creationId="{40CD43D1-6E63-D57F-AA64-0D39CA6178E4}"/>
          </ac:picMkLst>
        </pc:picChg>
        <pc:picChg chg="add mod">
          <ac:chgData name="André Diler" userId="ae1eaf4c-fcb9-4a5e-ab58-8efde7ac8959" providerId="ADAL" clId="{1FA7B1DB-014F-4D12-AC09-81243A591CBD}" dt="2023-11-30T01:25:51.687" v="5072" actId="1076"/>
          <ac:picMkLst>
            <pc:docMk/>
            <pc:sldMk cId="3669115413" sldId="267"/>
            <ac:picMk id="6" creationId="{81B00984-D5DB-42FC-E3A5-00A5AAEB9C4F}"/>
          </ac:picMkLst>
        </pc:picChg>
      </pc:sldChg>
      <pc:sldChg chg="addSp delSp modSp new mod">
        <pc:chgData name="André Diler" userId="ae1eaf4c-fcb9-4a5e-ab58-8efde7ac8959" providerId="ADAL" clId="{1FA7B1DB-014F-4D12-AC09-81243A591CBD}" dt="2023-11-22T16:12:45.037" v="1680" actId="1076"/>
        <pc:sldMkLst>
          <pc:docMk/>
          <pc:sldMk cId="311788012" sldId="268"/>
        </pc:sldMkLst>
        <pc:spChg chg="mod">
          <ac:chgData name="André Diler" userId="ae1eaf4c-fcb9-4a5e-ab58-8efde7ac8959" providerId="ADAL" clId="{1FA7B1DB-014F-4D12-AC09-81243A591CBD}" dt="2023-11-22T16:10:24.463" v="1671" actId="20577"/>
          <ac:spMkLst>
            <pc:docMk/>
            <pc:sldMk cId="311788012" sldId="268"/>
            <ac:spMk id="2" creationId="{52AD9757-2C5F-8C40-E8B7-95BE225FD6D0}"/>
          </ac:spMkLst>
        </pc:spChg>
        <pc:spChg chg="del mod">
          <ac:chgData name="André Diler" userId="ae1eaf4c-fcb9-4a5e-ab58-8efde7ac8959" providerId="ADAL" clId="{1FA7B1DB-014F-4D12-AC09-81243A591CBD}" dt="2023-11-22T16:09:26.464" v="1622" actId="478"/>
          <ac:spMkLst>
            <pc:docMk/>
            <pc:sldMk cId="311788012" sldId="268"/>
            <ac:spMk id="3" creationId="{6FAC983A-0156-60CC-11B7-8735490B1C0E}"/>
          </ac:spMkLst>
        </pc:spChg>
        <pc:spChg chg="add mod">
          <ac:chgData name="André Diler" userId="ae1eaf4c-fcb9-4a5e-ab58-8efde7ac8959" providerId="ADAL" clId="{1FA7B1DB-014F-4D12-AC09-81243A591CBD}" dt="2023-11-22T16:09:40.898" v="1628" actId="1076"/>
          <ac:spMkLst>
            <pc:docMk/>
            <pc:sldMk cId="311788012" sldId="268"/>
            <ac:spMk id="5" creationId="{46A92CAA-02C8-D5BA-8648-0CD5A5882A5B}"/>
          </ac:spMkLst>
        </pc:spChg>
        <pc:picChg chg="add del mod">
          <ac:chgData name="André Diler" userId="ae1eaf4c-fcb9-4a5e-ab58-8efde7ac8959" providerId="ADAL" clId="{1FA7B1DB-014F-4D12-AC09-81243A591CBD}" dt="2023-11-22T16:11:09.933" v="1672" actId="478"/>
          <ac:picMkLst>
            <pc:docMk/>
            <pc:sldMk cId="311788012" sldId="268"/>
            <ac:picMk id="7" creationId="{FA97D980-39F7-C94D-F0B2-75E49C3C3212}"/>
          </ac:picMkLst>
        </pc:picChg>
        <pc:picChg chg="add del mod">
          <ac:chgData name="André Diler" userId="ae1eaf4c-fcb9-4a5e-ab58-8efde7ac8959" providerId="ADAL" clId="{1FA7B1DB-014F-4D12-AC09-81243A591CBD}" dt="2023-11-22T16:11:51.213" v="1675" actId="478"/>
          <ac:picMkLst>
            <pc:docMk/>
            <pc:sldMk cId="311788012" sldId="268"/>
            <ac:picMk id="9" creationId="{FAF2A7CF-3386-F26F-BDB2-986A2CBD9773}"/>
          </ac:picMkLst>
        </pc:picChg>
        <pc:picChg chg="add del mod">
          <ac:chgData name="André Diler" userId="ae1eaf4c-fcb9-4a5e-ab58-8efde7ac8959" providerId="ADAL" clId="{1FA7B1DB-014F-4D12-AC09-81243A591CBD}" dt="2023-11-22T16:12:41.532" v="1678" actId="478"/>
          <ac:picMkLst>
            <pc:docMk/>
            <pc:sldMk cId="311788012" sldId="268"/>
            <ac:picMk id="11" creationId="{A9A4B74F-D006-987C-CDC2-62D9B185BA41}"/>
          </ac:picMkLst>
        </pc:picChg>
        <pc:picChg chg="add mod">
          <ac:chgData name="André Diler" userId="ae1eaf4c-fcb9-4a5e-ab58-8efde7ac8959" providerId="ADAL" clId="{1FA7B1DB-014F-4D12-AC09-81243A591CBD}" dt="2023-11-22T16:12:45.037" v="1680" actId="1076"/>
          <ac:picMkLst>
            <pc:docMk/>
            <pc:sldMk cId="311788012" sldId="268"/>
            <ac:picMk id="13" creationId="{8000517A-1B93-E58F-8215-CB46203E4A80}"/>
          </ac:picMkLst>
        </pc:picChg>
      </pc:sldChg>
      <pc:sldChg chg="modSp new mod">
        <pc:chgData name="André Diler" userId="ae1eaf4c-fcb9-4a5e-ab58-8efde7ac8959" providerId="ADAL" clId="{1FA7B1DB-014F-4D12-AC09-81243A591CBD}" dt="2023-11-22T20:01:33.043" v="1920" actId="20577"/>
        <pc:sldMkLst>
          <pc:docMk/>
          <pc:sldMk cId="1733653934" sldId="269"/>
        </pc:sldMkLst>
        <pc:spChg chg="mod">
          <ac:chgData name="André Diler" userId="ae1eaf4c-fcb9-4a5e-ab58-8efde7ac8959" providerId="ADAL" clId="{1FA7B1DB-014F-4D12-AC09-81243A591CBD}" dt="2023-11-22T19:44:30.306" v="1751" actId="20577"/>
          <ac:spMkLst>
            <pc:docMk/>
            <pc:sldMk cId="1733653934" sldId="269"/>
            <ac:spMk id="2" creationId="{29B05661-441A-8367-5425-0ADC281DA1A1}"/>
          </ac:spMkLst>
        </pc:spChg>
        <pc:spChg chg="mod">
          <ac:chgData name="André Diler" userId="ae1eaf4c-fcb9-4a5e-ab58-8efde7ac8959" providerId="ADAL" clId="{1FA7B1DB-014F-4D12-AC09-81243A591CBD}" dt="2023-11-22T20:01:33.043" v="1920" actId="20577"/>
          <ac:spMkLst>
            <pc:docMk/>
            <pc:sldMk cId="1733653934" sldId="269"/>
            <ac:spMk id="3" creationId="{704DD083-1FF6-A562-0CF6-D48B9301EAE8}"/>
          </ac:spMkLst>
        </pc:spChg>
      </pc:sldChg>
      <pc:sldChg chg="addSp delSp modSp new mod setBg">
        <pc:chgData name="André Diler" userId="ae1eaf4c-fcb9-4a5e-ab58-8efde7ac8959" providerId="ADAL" clId="{1FA7B1DB-014F-4D12-AC09-81243A591CBD}" dt="2023-12-01T19:39:46.684" v="6435" actId="20577"/>
        <pc:sldMkLst>
          <pc:docMk/>
          <pc:sldMk cId="1171511253" sldId="270"/>
        </pc:sldMkLst>
        <pc:spChg chg="mod">
          <ac:chgData name="André Diler" userId="ae1eaf4c-fcb9-4a5e-ab58-8efde7ac8959" providerId="ADAL" clId="{1FA7B1DB-014F-4D12-AC09-81243A591CBD}" dt="2023-11-28T19:32:55.230" v="4042" actId="26606"/>
          <ac:spMkLst>
            <pc:docMk/>
            <pc:sldMk cId="1171511253" sldId="270"/>
            <ac:spMk id="2" creationId="{3898F857-9E9C-BA64-09A4-CA9D46A3F8CD}"/>
          </ac:spMkLst>
        </pc:spChg>
        <pc:spChg chg="mod">
          <ac:chgData name="André Diler" userId="ae1eaf4c-fcb9-4a5e-ab58-8efde7ac8959" providerId="ADAL" clId="{1FA7B1DB-014F-4D12-AC09-81243A591CBD}" dt="2023-12-01T19:39:46.684" v="6435" actId="20577"/>
          <ac:spMkLst>
            <pc:docMk/>
            <pc:sldMk cId="1171511253" sldId="270"/>
            <ac:spMk id="3" creationId="{684E35A3-B3B3-54F4-1190-0864AB0307FE}"/>
          </ac:spMkLst>
        </pc:spChg>
        <pc:spChg chg="add del">
          <ac:chgData name="André Diler" userId="ae1eaf4c-fcb9-4a5e-ab58-8efde7ac8959" providerId="ADAL" clId="{1FA7B1DB-014F-4D12-AC09-81243A591CBD}" dt="2023-11-28T19:32:49.423" v="4040" actId="26606"/>
          <ac:spMkLst>
            <pc:docMk/>
            <pc:sldMk cId="1171511253" sldId="270"/>
            <ac:spMk id="9" creationId="{2C61293E-6EBE-43EF-A52C-9BEBFD7679D4}"/>
          </ac:spMkLst>
        </pc:spChg>
        <pc:spChg chg="add del">
          <ac:chgData name="André Diler" userId="ae1eaf4c-fcb9-4a5e-ab58-8efde7ac8959" providerId="ADAL" clId="{1FA7B1DB-014F-4D12-AC09-81243A591CBD}" dt="2023-11-28T19:32:55.230" v="4042" actId="26606"/>
          <ac:spMkLst>
            <pc:docMk/>
            <pc:sldMk cId="1171511253" sldId="270"/>
            <ac:spMk id="10" creationId="{245A9F99-D9B1-4094-A2E2-B90AC1DB7B9C}"/>
          </ac:spMkLst>
        </pc:spChg>
        <pc:spChg chg="add del">
          <ac:chgData name="André Diler" userId="ae1eaf4c-fcb9-4a5e-ab58-8efde7ac8959" providerId="ADAL" clId="{1FA7B1DB-014F-4D12-AC09-81243A591CBD}" dt="2023-11-28T19:32:49.423" v="4040" actId="26606"/>
          <ac:spMkLst>
            <pc:docMk/>
            <pc:sldMk cId="1171511253" sldId="270"/>
            <ac:spMk id="11" creationId="{21540236-BFD5-4A9D-8840-4703E7F76825}"/>
          </ac:spMkLst>
        </pc:spChg>
        <pc:spChg chg="add del">
          <ac:chgData name="André Diler" userId="ae1eaf4c-fcb9-4a5e-ab58-8efde7ac8959" providerId="ADAL" clId="{1FA7B1DB-014F-4D12-AC09-81243A591CBD}" dt="2023-11-28T19:32:55.230" v="4042" actId="26606"/>
          <ac:spMkLst>
            <pc:docMk/>
            <pc:sldMk cId="1171511253" sldId="270"/>
            <ac:spMk id="12" creationId="{B7FAF607-473A-4A43-A23D-BBFF5C4117BB}"/>
          </ac:spMkLst>
        </pc:spChg>
        <pc:grpChg chg="add del">
          <ac:chgData name="André Diler" userId="ae1eaf4c-fcb9-4a5e-ab58-8efde7ac8959" providerId="ADAL" clId="{1FA7B1DB-014F-4D12-AC09-81243A591CBD}" dt="2023-11-28T19:32:55.230" v="4042" actId="26606"/>
          <ac:grpSpMkLst>
            <pc:docMk/>
            <pc:sldMk cId="1171511253" sldId="270"/>
            <ac:grpSpMk id="14" creationId="{C5F6476F-D303-44D3-B30F-1BA348F0F64A}"/>
          </ac:grpSpMkLst>
        </pc:grpChg>
        <pc:picChg chg="add del">
          <ac:chgData name="André Diler" userId="ae1eaf4c-fcb9-4a5e-ab58-8efde7ac8959" providerId="ADAL" clId="{1FA7B1DB-014F-4D12-AC09-81243A591CBD}" dt="2023-11-28T19:32:49.423" v="4040" actId="26606"/>
          <ac:picMkLst>
            <pc:docMk/>
            <pc:sldMk cId="1171511253" sldId="270"/>
            <ac:picMk id="5" creationId="{47C72203-E18D-F952-DEBB-4023D5C2F2E0}"/>
          </ac:picMkLst>
        </pc:picChg>
        <pc:picChg chg="add del">
          <ac:chgData name="André Diler" userId="ae1eaf4c-fcb9-4a5e-ab58-8efde7ac8959" providerId="ADAL" clId="{1FA7B1DB-014F-4D12-AC09-81243A591CBD}" dt="2023-11-28T19:32:55.230" v="4042" actId="26606"/>
          <ac:picMkLst>
            <pc:docMk/>
            <pc:sldMk cId="1171511253" sldId="270"/>
            <ac:picMk id="7" creationId="{B19B1A2C-FD84-CE9B-4266-8AAA75FFACDB}"/>
          </ac:picMkLst>
        </pc:picChg>
      </pc:sldChg>
      <pc:sldChg chg="modSp new mod">
        <pc:chgData name="André Diler" userId="ae1eaf4c-fcb9-4a5e-ab58-8efde7ac8959" providerId="ADAL" clId="{1FA7B1DB-014F-4D12-AC09-81243A591CBD}" dt="2023-12-01T19:32:03.092" v="6139" actId="20577"/>
        <pc:sldMkLst>
          <pc:docMk/>
          <pc:sldMk cId="1202305848" sldId="271"/>
        </pc:sldMkLst>
        <pc:spChg chg="mod">
          <ac:chgData name="André Diler" userId="ae1eaf4c-fcb9-4a5e-ab58-8efde7ac8959" providerId="ADAL" clId="{1FA7B1DB-014F-4D12-AC09-81243A591CBD}" dt="2023-12-01T19:32:03.092" v="6139" actId="20577"/>
          <ac:spMkLst>
            <pc:docMk/>
            <pc:sldMk cId="1202305848" sldId="271"/>
            <ac:spMk id="2" creationId="{079AC835-F316-B65E-4E3C-D0A58C5893F0}"/>
          </ac:spMkLst>
        </pc:spChg>
        <pc:spChg chg="mod">
          <ac:chgData name="André Diler" userId="ae1eaf4c-fcb9-4a5e-ab58-8efde7ac8959" providerId="ADAL" clId="{1FA7B1DB-014F-4D12-AC09-81243A591CBD}" dt="2023-12-01T19:27:41.950" v="5934" actId="20577"/>
          <ac:spMkLst>
            <pc:docMk/>
            <pc:sldMk cId="1202305848" sldId="271"/>
            <ac:spMk id="3" creationId="{19096C16-9D79-24A2-DB9D-4628FF13B2D9}"/>
          </ac:spMkLst>
        </pc:spChg>
      </pc:sldChg>
      <pc:sldChg chg="addSp modSp add mod ord">
        <pc:chgData name="André Diler" userId="ae1eaf4c-fcb9-4a5e-ab58-8efde7ac8959" providerId="ADAL" clId="{1FA7B1DB-014F-4D12-AC09-81243A591CBD}" dt="2023-12-01T19:45:16.775" v="6534"/>
        <pc:sldMkLst>
          <pc:docMk/>
          <pc:sldMk cId="2464491543" sldId="272"/>
        </pc:sldMkLst>
        <pc:spChg chg="mod">
          <ac:chgData name="André Diler" userId="ae1eaf4c-fcb9-4a5e-ab58-8efde7ac8959" providerId="ADAL" clId="{1FA7B1DB-014F-4D12-AC09-81243A591CBD}" dt="2023-11-24T16:00:11.607" v="2780" actId="20577"/>
          <ac:spMkLst>
            <pc:docMk/>
            <pc:sldMk cId="2464491543" sldId="272"/>
            <ac:spMk id="2" creationId="{3898F857-9E9C-BA64-09A4-CA9D46A3F8CD}"/>
          </ac:spMkLst>
        </pc:spChg>
        <pc:spChg chg="mod">
          <ac:chgData name="André Diler" userId="ae1eaf4c-fcb9-4a5e-ab58-8efde7ac8959" providerId="ADAL" clId="{1FA7B1DB-014F-4D12-AC09-81243A591CBD}" dt="2023-11-24T16:01:10.165" v="2817" actId="313"/>
          <ac:spMkLst>
            <pc:docMk/>
            <pc:sldMk cId="2464491543" sldId="272"/>
            <ac:spMk id="3" creationId="{684E35A3-B3B3-54F4-1190-0864AB0307FE}"/>
          </ac:spMkLst>
        </pc:spChg>
        <pc:spChg chg="add mod">
          <ac:chgData name="André Diler" userId="ae1eaf4c-fcb9-4a5e-ab58-8efde7ac8959" providerId="ADAL" clId="{1FA7B1DB-014F-4D12-AC09-81243A591CBD}" dt="2023-11-24T16:02:02.651" v="2963" actId="20577"/>
          <ac:spMkLst>
            <pc:docMk/>
            <pc:sldMk cId="2464491543" sldId="272"/>
            <ac:spMk id="8" creationId="{9F7BA724-BC67-5F50-F0E5-9709640B3FF5}"/>
          </ac:spMkLst>
        </pc:spChg>
        <pc:picChg chg="add mod">
          <ac:chgData name="André Diler" userId="ae1eaf4c-fcb9-4a5e-ab58-8efde7ac8959" providerId="ADAL" clId="{1FA7B1DB-014F-4D12-AC09-81243A591CBD}" dt="2023-11-24T16:00:47.917" v="2809" actId="1076"/>
          <ac:picMkLst>
            <pc:docMk/>
            <pc:sldMk cId="2464491543" sldId="272"/>
            <ac:picMk id="5" creationId="{0FFDBF8F-3B5F-193E-DD36-80E463F6F9B1}"/>
          </ac:picMkLst>
        </pc:picChg>
        <pc:picChg chg="add mod">
          <ac:chgData name="André Diler" userId="ae1eaf4c-fcb9-4a5e-ab58-8efde7ac8959" providerId="ADAL" clId="{1FA7B1DB-014F-4D12-AC09-81243A591CBD}" dt="2023-11-24T16:01:03.183" v="2813" actId="1076"/>
          <ac:picMkLst>
            <pc:docMk/>
            <pc:sldMk cId="2464491543" sldId="272"/>
            <ac:picMk id="7" creationId="{0ED26F06-B554-8712-151B-22E5F61293AD}"/>
          </ac:picMkLst>
        </pc:picChg>
      </pc:sldChg>
      <pc:sldChg chg="addSp delSp modSp add mod">
        <pc:chgData name="André Diler" userId="ae1eaf4c-fcb9-4a5e-ab58-8efde7ac8959" providerId="ADAL" clId="{1FA7B1DB-014F-4D12-AC09-81243A591CBD}" dt="2023-11-27T23:04:17.077" v="3170" actId="20577"/>
        <pc:sldMkLst>
          <pc:docMk/>
          <pc:sldMk cId="2552180933" sldId="273"/>
        </pc:sldMkLst>
        <pc:spChg chg="mod">
          <ac:chgData name="André Diler" userId="ae1eaf4c-fcb9-4a5e-ab58-8efde7ac8959" providerId="ADAL" clId="{1FA7B1DB-014F-4D12-AC09-81243A591CBD}" dt="2023-11-27T23:04:17.077" v="3170" actId="20577"/>
          <ac:spMkLst>
            <pc:docMk/>
            <pc:sldMk cId="2552180933" sldId="273"/>
            <ac:spMk id="2" creationId="{3898F857-9E9C-BA64-09A4-CA9D46A3F8CD}"/>
          </ac:spMkLst>
        </pc:spChg>
        <pc:spChg chg="del">
          <ac:chgData name="André Diler" userId="ae1eaf4c-fcb9-4a5e-ab58-8efde7ac8959" providerId="ADAL" clId="{1FA7B1DB-014F-4D12-AC09-81243A591CBD}" dt="2023-11-24T15:56:49.846" v="2739" actId="478"/>
          <ac:spMkLst>
            <pc:docMk/>
            <pc:sldMk cId="2552180933" sldId="273"/>
            <ac:spMk id="3" creationId="{684E35A3-B3B3-54F4-1190-0864AB0307FE}"/>
          </ac:spMkLst>
        </pc:spChg>
        <pc:spChg chg="add del mod">
          <ac:chgData name="André Diler" userId="ae1eaf4c-fcb9-4a5e-ab58-8efde7ac8959" providerId="ADAL" clId="{1FA7B1DB-014F-4D12-AC09-81243A591CBD}" dt="2023-11-24T15:56:53.566" v="2741" actId="478"/>
          <ac:spMkLst>
            <pc:docMk/>
            <pc:sldMk cId="2552180933" sldId="273"/>
            <ac:spMk id="5" creationId="{810A533E-9B68-07D9-99C7-B9CB9470DB5B}"/>
          </ac:spMkLst>
        </pc:spChg>
        <pc:picChg chg="add mod">
          <ac:chgData name="André Diler" userId="ae1eaf4c-fcb9-4a5e-ab58-8efde7ac8959" providerId="ADAL" clId="{1FA7B1DB-014F-4D12-AC09-81243A591CBD}" dt="2023-11-24T15:56:55.595" v="2742" actId="1076"/>
          <ac:picMkLst>
            <pc:docMk/>
            <pc:sldMk cId="2552180933" sldId="273"/>
            <ac:picMk id="7" creationId="{38E14466-6012-325C-DBCC-90287D36FD6B}"/>
          </ac:picMkLst>
        </pc:picChg>
        <pc:picChg chg="add mod">
          <ac:chgData name="André Diler" userId="ae1eaf4c-fcb9-4a5e-ab58-8efde7ac8959" providerId="ADAL" clId="{1FA7B1DB-014F-4D12-AC09-81243A591CBD}" dt="2023-11-24T15:59:11.075" v="2755" actId="1076"/>
          <ac:picMkLst>
            <pc:docMk/>
            <pc:sldMk cId="2552180933" sldId="273"/>
            <ac:picMk id="9" creationId="{67EDB895-6DE6-D0A8-7F8F-DB52796E983F}"/>
          </ac:picMkLst>
        </pc:picChg>
        <pc:picChg chg="add mod">
          <ac:chgData name="André Diler" userId="ae1eaf4c-fcb9-4a5e-ab58-8efde7ac8959" providerId="ADAL" clId="{1FA7B1DB-014F-4D12-AC09-81243A591CBD}" dt="2023-11-24T15:58:50.635" v="2751" actId="1076"/>
          <ac:picMkLst>
            <pc:docMk/>
            <pc:sldMk cId="2552180933" sldId="273"/>
            <ac:picMk id="11" creationId="{61ED5DF5-BF65-C4A6-D770-BDC38F907F5D}"/>
          </ac:picMkLst>
        </pc:picChg>
        <pc:picChg chg="add mod">
          <ac:chgData name="André Diler" userId="ae1eaf4c-fcb9-4a5e-ab58-8efde7ac8959" providerId="ADAL" clId="{1FA7B1DB-014F-4D12-AC09-81243A591CBD}" dt="2023-11-24T15:58:52.774" v="2752" actId="1076"/>
          <ac:picMkLst>
            <pc:docMk/>
            <pc:sldMk cId="2552180933" sldId="273"/>
            <ac:picMk id="13" creationId="{41D2F86B-7429-257F-CD9C-D8ADF4C562AD}"/>
          </ac:picMkLst>
        </pc:picChg>
        <pc:picChg chg="add mod">
          <ac:chgData name="André Diler" userId="ae1eaf4c-fcb9-4a5e-ab58-8efde7ac8959" providerId="ADAL" clId="{1FA7B1DB-014F-4D12-AC09-81243A591CBD}" dt="2023-11-24T15:59:07.228" v="2754" actId="1076"/>
          <ac:picMkLst>
            <pc:docMk/>
            <pc:sldMk cId="2552180933" sldId="273"/>
            <ac:picMk id="15" creationId="{9FF2BB5B-ADF4-9E6C-595A-9772C26367FB}"/>
          </ac:picMkLst>
        </pc:picChg>
      </pc:sldChg>
      <pc:sldChg chg="addSp delSp modSp add mod">
        <pc:chgData name="André Diler" userId="ae1eaf4c-fcb9-4a5e-ab58-8efde7ac8959" providerId="ADAL" clId="{1FA7B1DB-014F-4D12-AC09-81243A591CBD}" dt="2023-11-28T20:29:55.578" v="4206" actId="478"/>
        <pc:sldMkLst>
          <pc:docMk/>
          <pc:sldMk cId="1953130749" sldId="274"/>
        </pc:sldMkLst>
        <pc:spChg chg="mod">
          <ac:chgData name="André Diler" userId="ae1eaf4c-fcb9-4a5e-ab58-8efde7ac8959" providerId="ADAL" clId="{1FA7B1DB-014F-4D12-AC09-81243A591CBD}" dt="2023-11-25T23:12:20.277" v="2968" actId="20577"/>
          <ac:spMkLst>
            <pc:docMk/>
            <pc:sldMk cId="1953130749" sldId="274"/>
            <ac:spMk id="2" creationId="{3898F857-9E9C-BA64-09A4-CA9D46A3F8CD}"/>
          </ac:spMkLst>
        </pc:spChg>
        <pc:picChg chg="add mod">
          <ac:chgData name="André Diler" userId="ae1eaf4c-fcb9-4a5e-ab58-8efde7ac8959" providerId="ADAL" clId="{1FA7B1DB-014F-4D12-AC09-81243A591CBD}" dt="2023-11-25T23:12:35.755" v="2975" actId="1076"/>
          <ac:picMkLst>
            <pc:docMk/>
            <pc:sldMk cId="1953130749" sldId="274"/>
            <ac:picMk id="4" creationId="{9B1B8911-1851-FCEB-B853-32AB73C7F0CE}"/>
          </ac:picMkLst>
        </pc:picChg>
        <pc:picChg chg="add mod">
          <ac:chgData name="André Diler" userId="ae1eaf4c-fcb9-4a5e-ab58-8efde7ac8959" providerId="ADAL" clId="{1FA7B1DB-014F-4D12-AC09-81243A591CBD}" dt="2023-11-25T23:13:03.765" v="2979" actId="1076"/>
          <ac:picMkLst>
            <pc:docMk/>
            <pc:sldMk cId="1953130749" sldId="274"/>
            <ac:picMk id="6" creationId="{E5E1A239-E92C-E15D-9C8B-5B5A146897C5}"/>
          </ac:picMkLst>
        </pc:picChg>
        <pc:picChg chg="del">
          <ac:chgData name="André Diler" userId="ae1eaf4c-fcb9-4a5e-ab58-8efde7ac8959" providerId="ADAL" clId="{1FA7B1DB-014F-4D12-AC09-81243A591CBD}" dt="2023-11-25T23:12:22.916" v="2969" actId="478"/>
          <ac:picMkLst>
            <pc:docMk/>
            <pc:sldMk cId="1953130749" sldId="274"/>
            <ac:picMk id="7" creationId="{38E14466-6012-325C-DBCC-90287D36FD6B}"/>
          </ac:picMkLst>
        </pc:picChg>
        <pc:picChg chg="del">
          <ac:chgData name="André Diler" userId="ae1eaf4c-fcb9-4a5e-ab58-8efde7ac8959" providerId="ADAL" clId="{1FA7B1DB-014F-4D12-AC09-81243A591CBD}" dt="2023-11-25T23:12:26.449" v="2973" actId="478"/>
          <ac:picMkLst>
            <pc:docMk/>
            <pc:sldMk cId="1953130749" sldId="274"/>
            <ac:picMk id="9" creationId="{67EDB895-6DE6-D0A8-7F8F-DB52796E983F}"/>
          </ac:picMkLst>
        </pc:picChg>
        <pc:picChg chg="add mod">
          <ac:chgData name="André Diler" userId="ae1eaf4c-fcb9-4a5e-ab58-8efde7ac8959" providerId="ADAL" clId="{1FA7B1DB-014F-4D12-AC09-81243A591CBD}" dt="2023-11-25T23:13:21.007" v="2981" actId="1076"/>
          <ac:picMkLst>
            <pc:docMk/>
            <pc:sldMk cId="1953130749" sldId="274"/>
            <ac:picMk id="10" creationId="{C7ACB2FB-1923-D6C1-4BA5-7BB5312B5D07}"/>
          </ac:picMkLst>
        </pc:picChg>
        <pc:picChg chg="del">
          <ac:chgData name="André Diler" userId="ae1eaf4c-fcb9-4a5e-ab58-8efde7ac8959" providerId="ADAL" clId="{1FA7B1DB-014F-4D12-AC09-81243A591CBD}" dt="2023-11-25T23:12:23.593" v="2970" actId="478"/>
          <ac:picMkLst>
            <pc:docMk/>
            <pc:sldMk cId="1953130749" sldId="274"/>
            <ac:picMk id="11" creationId="{61ED5DF5-BF65-C4A6-D770-BDC38F907F5D}"/>
          </ac:picMkLst>
        </pc:picChg>
        <pc:picChg chg="del">
          <ac:chgData name="André Diler" userId="ae1eaf4c-fcb9-4a5e-ab58-8efde7ac8959" providerId="ADAL" clId="{1FA7B1DB-014F-4D12-AC09-81243A591CBD}" dt="2023-11-25T23:12:24.850" v="2972" actId="478"/>
          <ac:picMkLst>
            <pc:docMk/>
            <pc:sldMk cId="1953130749" sldId="274"/>
            <ac:picMk id="13" creationId="{41D2F86B-7429-257F-CD9C-D8ADF4C562AD}"/>
          </ac:picMkLst>
        </pc:picChg>
        <pc:picChg chg="add mod">
          <ac:chgData name="André Diler" userId="ae1eaf4c-fcb9-4a5e-ab58-8efde7ac8959" providerId="ADAL" clId="{1FA7B1DB-014F-4D12-AC09-81243A591CBD}" dt="2023-11-25T23:13:40.666" v="2983" actId="1076"/>
          <ac:picMkLst>
            <pc:docMk/>
            <pc:sldMk cId="1953130749" sldId="274"/>
            <ac:picMk id="14" creationId="{5DFBCA1E-4504-2353-000A-B45769C0B92D}"/>
          </ac:picMkLst>
        </pc:picChg>
        <pc:picChg chg="del">
          <ac:chgData name="André Diler" userId="ae1eaf4c-fcb9-4a5e-ab58-8efde7ac8959" providerId="ADAL" clId="{1FA7B1DB-014F-4D12-AC09-81243A591CBD}" dt="2023-11-25T23:12:24.187" v="2971" actId="478"/>
          <ac:picMkLst>
            <pc:docMk/>
            <pc:sldMk cId="1953130749" sldId="274"/>
            <ac:picMk id="15" creationId="{9FF2BB5B-ADF4-9E6C-595A-9772C26367FB}"/>
          </ac:picMkLst>
        </pc:picChg>
        <pc:picChg chg="add del mod">
          <ac:chgData name="André Diler" userId="ae1eaf4c-fcb9-4a5e-ab58-8efde7ac8959" providerId="ADAL" clId="{1FA7B1DB-014F-4D12-AC09-81243A591CBD}" dt="2023-11-28T20:29:55.578" v="4206" actId="478"/>
          <ac:picMkLst>
            <pc:docMk/>
            <pc:sldMk cId="1953130749" sldId="274"/>
            <ac:picMk id="17" creationId="{75F14E1E-1BFB-5550-2F54-098C92CD3EC2}"/>
          </ac:picMkLst>
        </pc:picChg>
      </pc:sldChg>
      <pc:sldChg chg="modSp new mod">
        <pc:chgData name="André Diler" userId="ae1eaf4c-fcb9-4a5e-ab58-8efde7ac8959" providerId="ADAL" clId="{1FA7B1DB-014F-4D12-AC09-81243A591CBD}" dt="2023-12-01T19:32:21.262" v="6142" actId="27636"/>
        <pc:sldMkLst>
          <pc:docMk/>
          <pc:sldMk cId="1298470880" sldId="275"/>
        </pc:sldMkLst>
        <pc:spChg chg="mod">
          <ac:chgData name="André Diler" userId="ae1eaf4c-fcb9-4a5e-ab58-8efde7ac8959" providerId="ADAL" clId="{1FA7B1DB-014F-4D12-AC09-81243A591CBD}" dt="2023-11-27T23:33:23.676" v="3192" actId="20577"/>
          <ac:spMkLst>
            <pc:docMk/>
            <pc:sldMk cId="1298470880" sldId="275"/>
            <ac:spMk id="2" creationId="{D78E25D8-270E-2D61-0352-94C5DB3E59D1}"/>
          </ac:spMkLst>
        </pc:spChg>
        <pc:spChg chg="mod">
          <ac:chgData name="André Diler" userId="ae1eaf4c-fcb9-4a5e-ab58-8efde7ac8959" providerId="ADAL" clId="{1FA7B1DB-014F-4D12-AC09-81243A591CBD}" dt="2023-12-01T19:32:21.262" v="6142" actId="27636"/>
          <ac:spMkLst>
            <pc:docMk/>
            <pc:sldMk cId="1298470880" sldId="275"/>
            <ac:spMk id="3" creationId="{13F1C15E-0E73-6B1F-38F0-C19E6164F96B}"/>
          </ac:spMkLst>
        </pc:spChg>
      </pc:sldChg>
      <pc:sldChg chg="addSp delSp modSp new mod">
        <pc:chgData name="André Diler" userId="ae1eaf4c-fcb9-4a5e-ab58-8efde7ac8959" providerId="ADAL" clId="{1FA7B1DB-014F-4D12-AC09-81243A591CBD}" dt="2023-11-27T23:43:27.052" v="3517" actId="20577"/>
        <pc:sldMkLst>
          <pc:docMk/>
          <pc:sldMk cId="4243555422" sldId="276"/>
        </pc:sldMkLst>
        <pc:spChg chg="mod">
          <ac:chgData name="André Diler" userId="ae1eaf4c-fcb9-4a5e-ab58-8efde7ac8959" providerId="ADAL" clId="{1FA7B1DB-014F-4D12-AC09-81243A591CBD}" dt="2023-11-27T23:43:01.319" v="3505" actId="20577"/>
          <ac:spMkLst>
            <pc:docMk/>
            <pc:sldMk cId="4243555422" sldId="276"/>
            <ac:spMk id="2" creationId="{B82D023D-CFB4-AACE-FBB6-744FB2F62755}"/>
          </ac:spMkLst>
        </pc:spChg>
        <pc:spChg chg="del">
          <ac:chgData name="André Diler" userId="ae1eaf4c-fcb9-4a5e-ab58-8efde7ac8959" providerId="ADAL" clId="{1FA7B1DB-014F-4D12-AC09-81243A591CBD}" dt="2023-11-27T23:43:02.593" v="3506" actId="22"/>
          <ac:spMkLst>
            <pc:docMk/>
            <pc:sldMk cId="4243555422" sldId="276"/>
            <ac:spMk id="3" creationId="{1750E7E6-439C-B785-4069-D5FED55F33CD}"/>
          </ac:spMkLst>
        </pc:spChg>
        <pc:spChg chg="add mod">
          <ac:chgData name="André Diler" userId="ae1eaf4c-fcb9-4a5e-ab58-8efde7ac8959" providerId="ADAL" clId="{1FA7B1DB-014F-4D12-AC09-81243A591CBD}" dt="2023-11-27T23:43:27.052" v="3517" actId="20577"/>
          <ac:spMkLst>
            <pc:docMk/>
            <pc:sldMk cId="4243555422" sldId="276"/>
            <ac:spMk id="7" creationId="{BB040E03-35CD-67ED-3A96-79EFBDB485CF}"/>
          </ac:spMkLst>
        </pc:spChg>
        <pc:picChg chg="add mod ord">
          <ac:chgData name="André Diler" userId="ae1eaf4c-fcb9-4a5e-ab58-8efde7ac8959" providerId="ADAL" clId="{1FA7B1DB-014F-4D12-AC09-81243A591CBD}" dt="2023-11-27T23:43:10.774" v="3509" actId="14100"/>
          <ac:picMkLst>
            <pc:docMk/>
            <pc:sldMk cId="4243555422" sldId="276"/>
            <ac:picMk id="5" creationId="{C5D13CFF-8082-1526-5491-1AE8B7623608}"/>
          </ac:picMkLst>
        </pc:picChg>
      </pc:sldChg>
      <pc:sldChg chg="modSp new mod">
        <pc:chgData name="André Diler" userId="ae1eaf4c-fcb9-4a5e-ab58-8efde7ac8959" providerId="ADAL" clId="{1FA7B1DB-014F-4D12-AC09-81243A591CBD}" dt="2023-12-01T19:28:50.758" v="6023" actId="20577"/>
        <pc:sldMkLst>
          <pc:docMk/>
          <pc:sldMk cId="393508030" sldId="277"/>
        </pc:sldMkLst>
        <pc:spChg chg="mod">
          <ac:chgData name="André Diler" userId="ae1eaf4c-fcb9-4a5e-ab58-8efde7ac8959" providerId="ADAL" clId="{1FA7B1DB-014F-4D12-AC09-81243A591CBD}" dt="2023-11-28T01:30:23.933" v="3798" actId="20577"/>
          <ac:spMkLst>
            <pc:docMk/>
            <pc:sldMk cId="393508030" sldId="277"/>
            <ac:spMk id="2" creationId="{D9CA1F88-FAD5-F25C-3316-57B523CC4293}"/>
          </ac:spMkLst>
        </pc:spChg>
        <pc:spChg chg="mod">
          <ac:chgData name="André Diler" userId="ae1eaf4c-fcb9-4a5e-ab58-8efde7ac8959" providerId="ADAL" clId="{1FA7B1DB-014F-4D12-AC09-81243A591CBD}" dt="2023-12-01T19:28:50.758" v="6023" actId="20577"/>
          <ac:spMkLst>
            <pc:docMk/>
            <pc:sldMk cId="393508030" sldId="277"/>
            <ac:spMk id="3" creationId="{AEB150F8-CAD8-0E4A-06FC-6E37F46F96E6}"/>
          </ac:spMkLst>
        </pc:spChg>
      </pc:sldChg>
      <pc:sldChg chg="modSp new mod">
        <pc:chgData name="André Diler" userId="ae1eaf4c-fcb9-4a5e-ab58-8efde7ac8959" providerId="ADAL" clId="{1FA7B1DB-014F-4D12-AC09-81243A591CBD}" dt="2023-12-01T19:44:42.671" v="6532" actId="20577"/>
        <pc:sldMkLst>
          <pc:docMk/>
          <pc:sldMk cId="2805506567" sldId="278"/>
        </pc:sldMkLst>
        <pc:spChg chg="mod">
          <ac:chgData name="André Diler" userId="ae1eaf4c-fcb9-4a5e-ab58-8efde7ac8959" providerId="ADAL" clId="{1FA7B1DB-014F-4D12-AC09-81243A591CBD}" dt="2023-12-01T19:44:42.671" v="6532" actId="20577"/>
          <ac:spMkLst>
            <pc:docMk/>
            <pc:sldMk cId="2805506567" sldId="278"/>
            <ac:spMk id="2" creationId="{63C48755-799B-075C-34A1-E877E56F979C}"/>
          </ac:spMkLst>
        </pc:spChg>
        <pc:spChg chg="mod">
          <ac:chgData name="André Diler" userId="ae1eaf4c-fcb9-4a5e-ab58-8efde7ac8959" providerId="ADAL" clId="{1FA7B1DB-014F-4D12-AC09-81243A591CBD}" dt="2023-11-28T20:12:17.135" v="4203" actId="20577"/>
          <ac:spMkLst>
            <pc:docMk/>
            <pc:sldMk cId="2805506567" sldId="278"/>
            <ac:spMk id="3" creationId="{44AD43AB-3A2D-3DFD-0315-C627D959B654}"/>
          </ac:spMkLst>
        </pc:spChg>
      </pc:sldChg>
      <pc:sldChg chg="addSp modSp new mod">
        <pc:chgData name="André Diler" userId="ae1eaf4c-fcb9-4a5e-ab58-8efde7ac8959" providerId="ADAL" clId="{1FA7B1DB-014F-4D12-AC09-81243A591CBD}" dt="2023-12-01T19:44:18.971" v="6489" actId="20577"/>
        <pc:sldMkLst>
          <pc:docMk/>
          <pc:sldMk cId="493855935" sldId="279"/>
        </pc:sldMkLst>
        <pc:spChg chg="mod">
          <ac:chgData name="André Diler" userId="ae1eaf4c-fcb9-4a5e-ab58-8efde7ac8959" providerId="ADAL" clId="{1FA7B1DB-014F-4D12-AC09-81243A591CBD}" dt="2023-11-28T20:30:15.015" v="4243" actId="20577"/>
          <ac:spMkLst>
            <pc:docMk/>
            <pc:sldMk cId="493855935" sldId="279"/>
            <ac:spMk id="2" creationId="{9E10D431-1E20-C4EE-0C9D-A0BA76A8BEEF}"/>
          </ac:spMkLst>
        </pc:spChg>
        <pc:spChg chg="mod">
          <ac:chgData name="André Diler" userId="ae1eaf4c-fcb9-4a5e-ab58-8efde7ac8959" providerId="ADAL" clId="{1FA7B1DB-014F-4D12-AC09-81243A591CBD}" dt="2023-12-01T19:44:18.971" v="6489" actId="20577"/>
          <ac:spMkLst>
            <pc:docMk/>
            <pc:sldMk cId="493855935" sldId="279"/>
            <ac:spMk id="3" creationId="{C0F4C41B-BAA5-4E66-05CC-9D38580F9E1D}"/>
          </ac:spMkLst>
        </pc:spChg>
        <pc:picChg chg="add mod">
          <ac:chgData name="André Diler" userId="ae1eaf4c-fcb9-4a5e-ab58-8efde7ac8959" providerId="ADAL" clId="{1FA7B1DB-014F-4D12-AC09-81243A591CBD}" dt="2023-12-01T19:44:01.211" v="6438" actId="1076"/>
          <ac:picMkLst>
            <pc:docMk/>
            <pc:sldMk cId="493855935" sldId="279"/>
            <ac:picMk id="5" creationId="{F2EAFD08-78D2-F737-DF9F-F1D3172C5B29}"/>
          </ac:picMkLst>
        </pc:picChg>
      </pc:sldChg>
      <pc:sldChg chg="addSp modSp new mod ord">
        <pc:chgData name="André Diler" userId="ae1eaf4c-fcb9-4a5e-ab58-8efde7ac8959" providerId="ADAL" clId="{1FA7B1DB-014F-4D12-AC09-81243A591CBD}" dt="2023-11-29T22:31:55.784" v="4504" actId="1076"/>
        <pc:sldMkLst>
          <pc:docMk/>
          <pc:sldMk cId="1239359686" sldId="280"/>
        </pc:sldMkLst>
        <pc:spChg chg="mod">
          <ac:chgData name="André Diler" userId="ae1eaf4c-fcb9-4a5e-ab58-8efde7ac8959" providerId="ADAL" clId="{1FA7B1DB-014F-4D12-AC09-81243A591CBD}" dt="2023-11-29T22:28:01.136" v="4338"/>
          <ac:spMkLst>
            <pc:docMk/>
            <pc:sldMk cId="1239359686" sldId="280"/>
            <ac:spMk id="2" creationId="{2E290C6A-9F1C-67DA-0AB4-DDF15BDCC485}"/>
          </ac:spMkLst>
        </pc:spChg>
        <pc:spChg chg="mod">
          <ac:chgData name="André Diler" userId="ae1eaf4c-fcb9-4a5e-ab58-8efde7ac8959" providerId="ADAL" clId="{1FA7B1DB-014F-4D12-AC09-81243A591CBD}" dt="2023-11-29T22:31:52.990" v="4503" actId="20577"/>
          <ac:spMkLst>
            <pc:docMk/>
            <pc:sldMk cId="1239359686" sldId="280"/>
            <ac:spMk id="3" creationId="{5EBD76E6-9EF3-DAFF-92AE-CC3AE74044FD}"/>
          </ac:spMkLst>
        </pc:spChg>
        <pc:picChg chg="add mod">
          <ac:chgData name="André Diler" userId="ae1eaf4c-fcb9-4a5e-ab58-8efde7ac8959" providerId="ADAL" clId="{1FA7B1DB-014F-4D12-AC09-81243A591CBD}" dt="2023-11-29T22:31:55.784" v="4504" actId="1076"/>
          <ac:picMkLst>
            <pc:docMk/>
            <pc:sldMk cId="1239359686" sldId="280"/>
            <ac:picMk id="5" creationId="{A78AB9F9-2AAC-273C-1BCF-1574972AAC77}"/>
          </ac:picMkLst>
        </pc:picChg>
      </pc:sldChg>
      <pc:sldChg chg="addSp delSp modSp new mod setBg">
        <pc:chgData name="André Diler" userId="ae1eaf4c-fcb9-4a5e-ab58-8efde7ac8959" providerId="ADAL" clId="{1FA7B1DB-014F-4D12-AC09-81243A591CBD}" dt="2023-11-30T16:42:26.114" v="5365" actId="1076"/>
        <pc:sldMkLst>
          <pc:docMk/>
          <pc:sldMk cId="1340891624" sldId="281"/>
        </pc:sldMkLst>
        <pc:spChg chg="mod">
          <ac:chgData name="André Diler" userId="ae1eaf4c-fcb9-4a5e-ab58-8efde7ac8959" providerId="ADAL" clId="{1FA7B1DB-014F-4D12-AC09-81243A591CBD}" dt="2023-11-30T16:42:03.821" v="5355" actId="14100"/>
          <ac:spMkLst>
            <pc:docMk/>
            <pc:sldMk cId="1340891624" sldId="281"/>
            <ac:spMk id="2" creationId="{A196C389-EA57-4869-E54E-DA4D59CDB4A4}"/>
          </ac:spMkLst>
        </pc:spChg>
        <pc:spChg chg="del">
          <ac:chgData name="André Diler" userId="ae1eaf4c-fcb9-4a5e-ab58-8efde7ac8959" providerId="ADAL" clId="{1FA7B1DB-014F-4D12-AC09-81243A591CBD}" dt="2023-11-29T23:56:08.174" v="4518" actId="22"/>
          <ac:spMkLst>
            <pc:docMk/>
            <pc:sldMk cId="1340891624" sldId="281"/>
            <ac:spMk id="3" creationId="{4AAB23E0-84F6-A367-81E9-0B865736EF25}"/>
          </ac:spMkLst>
        </pc:spChg>
        <pc:spChg chg="add del mod">
          <ac:chgData name="André Diler" userId="ae1eaf4c-fcb9-4a5e-ab58-8efde7ac8959" providerId="ADAL" clId="{1FA7B1DB-014F-4D12-AC09-81243A591CBD}" dt="2023-11-30T00:10:39.038" v="4557" actId="478"/>
          <ac:spMkLst>
            <pc:docMk/>
            <pc:sldMk cId="1340891624" sldId="281"/>
            <ac:spMk id="7" creationId="{3B8FE823-A48C-E2CC-B8CB-FCDFF75DAAD3}"/>
          </ac:spMkLst>
        </pc:spChg>
        <pc:spChg chg="add mod">
          <ac:chgData name="André Diler" userId="ae1eaf4c-fcb9-4a5e-ab58-8efde7ac8959" providerId="ADAL" clId="{1FA7B1DB-014F-4D12-AC09-81243A591CBD}" dt="2023-11-30T00:41:52.071" v="4714" actId="20577"/>
          <ac:spMkLst>
            <pc:docMk/>
            <pc:sldMk cId="1340891624" sldId="281"/>
            <ac:spMk id="19" creationId="{0AD4C013-9E79-D96F-40B5-88FAC9E6A9A1}"/>
          </ac:spMkLst>
        </pc:spChg>
        <pc:spChg chg="add">
          <ac:chgData name="André Diler" userId="ae1eaf4c-fcb9-4a5e-ab58-8efde7ac8959" providerId="ADAL" clId="{1FA7B1DB-014F-4D12-AC09-81243A591CBD}" dt="2023-11-30T00:10:03.877" v="4553" actId="26606"/>
          <ac:spMkLst>
            <pc:docMk/>
            <pc:sldMk cId="1340891624" sldId="281"/>
            <ac:spMk id="22" creationId="{D7DC14DB-B8F9-4B8E-BB6F-1CC0293C9816}"/>
          </ac:spMkLst>
        </pc:spChg>
        <pc:spChg chg="add">
          <ac:chgData name="André Diler" userId="ae1eaf4c-fcb9-4a5e-ab58-8efde7ac8959" providerId="ADAL" clId="{1FA7B1DB-014F-4D12-AC09-81243A591CBD}" dt="2023-11-30T00:10:03.877" v="4553" actId="26606"/>
          <ac:spMkLst>
            <pc:docMk/>
            <pc:sldMk cId="1340891624" sldId="281"/>
            <ac:spMk id="24" creationId="{48C5EC73-3999-4CE9-A304-0A33B43114BE}"/>
          </ac:spMkLst>
        </pc:spChg>
        <pc:spChg chg="add">
          <ac:chgData name="André Diler" userId="ae1eaf4c-fcb9-4a5e-ab58-8efde7ac8959" providerId="ADAL" clId="{1FA7B1DB-014F-4D12-AC09-81243A591CBD}" dt="2023-11-30T00:10:03.877" v="4553" actId="26606"/>
          <ac:spMkLst>
            <pc:docMk/>
            <pc:sldMk cId="1340891624" sldId="281"/>
            <ac:spMk id="34" creationId="{7B15D645-CAC7-46F1-BA18-D731D08909AB}"/>
          </ac:spMkLst>
        </pc:spChg>
        <pc:spChg chg="add mod">
          <ac:chgData name="André Diler" userId="ae1eaf4c-fcb9-4a5e-ab58-8efde7ac8959" providerId="ADAL" clId="{1FA7B1DB-014F-4D12-AC09-81243A591CBD}" dt="2023-11-30T16:42:26.114" v="5365" actId="1076"/>
          <ac:spMkLst>
            <pc:docMk/>
            <pc:sldMk cId="1340891624" sldId="281"/>
            <ac:spMk id="47" creationId="{9EF54861-0678-8466-E97B-CC2D8E81D780}"/>
          </ac:spMkLst>
        </pc:spChg>
        <pc:spChg chg="add">
          <ac:chgData name="André Diler" userId="ae1eaf4c-fcb9-4a5e-ab58-8efde7ac8959" providerId="ADAL" clId="{1FA7B1DB-014F-4D12-AC09-81243A591CBD}" dt="2023-11-30T00:10:03.877" v="4553" actId="26606"/>
          <ac:spMkLst>
            <pc:docMk/>
            <pc:sldMk cId="1340891624" sldId="281"/>
            <ac:spMk id="48" creationId="{DC953D31-C1A7-4FC4-8CDF-85E2F34ABF30}"/>
          </ac:spMkLst>
        </pc:spChg>
        <pc:grpChg chg="add">
          <ac:chgData name="André Diler" userId="ae1eaf4c-fcb9-4a5e-ab58-8efde7ac8959" providerId="ADAL" clId="{1FA7B1DB-014F-4D12-AC09-81243A591CBD}" dt="2023-11-30T00:10:03.877" v="4553" actId="26606"/>
          <ac:grpSpMkLst>
            <pc:docMk/>
            <pc:sldMk cId="1340891624" sldId="281"/>
            <ac:grpSpMk id="26" creationId="{EB9A272B-67F2-46A4-B06F-101732A5F57C}"/>
          </ac:grpSpMkLst>
        </pc:grpChg>
        <pc:grpChg chg="add">
          <ac:chgData name="André Diler" userId="ae1eaf4c-fcb9-4a5e-ab58-8efde7ac8959" providerId="ADAL" clId="{1FA7B1DB-014F-4D12-AC09-81243A591CBD}" dt="2023-11-30T00:10:03.877" v="4553" actId="26606"/>
          <ac:grpSpMkLst>
            <pc:docMk/>
            <pc:sldMk cId="1340891624" sldId="281"/>
            <ac:grpSpMk id="36" creationId="{FDF268E0-ACCF-492F-8275-1F0AA256B378}"/>
          </ac:grpSpMkLst>
        </pc:grpChg>
        <pc:grpChg chg="add">
          <ac:chgData name="André Diler" userId="ae1eaf4c-fcb9-4a5e-ab58-8efde7ac8959" providerId="ADAL" clId="{1FA7B1DB-014F-4D12-AC09-81243A591CBD}" dt="2023-11-30T00:10:03.877" v="4553" actId="26606"/>
          <ac:grpSpMkLst>
            <pc:docMk/>
            <pc:sldMk cId="1340891624" sldId="281"/>
            <ac:grpSpMk id="42" creationId="{9179F18E-58CC-4A89-979E-34AC693B2D0A}"/>
          </ac:grpSpMkLst>
        </pc:grpChg>
        <pc:grpChg chg="add">
          <ac:chgData name="André Diler" userId="ae1eaf4c-fcb9-4a5e-ab58-8efde7ac8959" providerId="ADAL" clId="{1FA7B1DB-014F-4D12-AC09-81243A591CBD}" dt="2023-11-30T00:10:03.877" v="4553" actId="26606"/>
          <ac:grpSpMkLst>
            <pc:docMk/>
            <pc:sldMk cId="1340891624" sldId="281"/>
            <ac:grpSpMk id="50" creationId="{10F141FE-87E1-4A1E-97A5-B072042E0F5B}"/>
          </ac:grpSpMkLst>
        </pc:grpChg>
        <pc:picChg chg="add del mod ord">
          <ac:chgData name="André Diler" userId="ae1eaf4c-fcb9-4a5e-ab58-8efde7ac8959" providerId="ADAL" clId="{1FA7B1DB-014F-4D12-AC09-81243A591CBD}" dt="2023-11-29T23:56:17.602" v="4520" actId="478"/>
          <ac:picMkLst>
            <pc:docMk/>
            <pc:sldMk cId="1340891624" sldId="281"/>
            <ac:picMk id="5" creationId="{91FED056-8593-C87F-78B6-7508599851C7}"/>
          </ac:picMkLst>
        </pc:picChg>
        <pc:picChg chg="add del mod">
          <ac:chgData name="André Diler" userId="ae1eaf4c-fcb9-4a5e-ab58-8efde7ac8959" providerId="ADAL" clId="{1FA7B1DB-014F-4D12-AC09-81243A591CBD}" dt="2023-11-30T00:08:40.322" v="4538" actId="478"/>
          <ac:picMkLst>
            <pc:docMk/>
            <pc:sldMk cId="1340891624" sldId="281"/>
            <ac:picMk id="9" creationId="{1E6DE208-2ED8-96E1-EEB4-0D6FCED2D7F1}"/>
          </ac:picMkLst>
        </pc:picChg>
        <pc:picChg chg="add del mod">
          <ac:chgData name="André Diler" userId="ae1eaf4c-fcb9-4a5e-ab58-8efde7ac8959" providerId="ADAL" clId="{1FA7B1DB-014F-4D12-AC09-81243A591CBD}" dt="2023-11-30T00:08:42.057" v="4539" actId="478"/>
          <ac:picMkLst>
            <pc:docMk/>
            <pc:sldMk cId="1340891624" sldId="281"/>
            <ac:picMk id="11" creationId="{2C440148-2459-EED5-8727-8B81D4AF6172}"/>
          </ac:picMkLst>
        </pc:picChg>
        <pc:picChg chg="add del mod ord">
          <ac:chgData name="André Diler" userId="ae1eaf4c-fcb9-4a5e-ab58-8efde7ac8959" providerId="ADAL" clId="{1FA7B1DB-014F-4D12-AC09-81243A591CBD}" dt="2023-11-30T00:33:56.446" v="4701" actId="478"/>
          <ac:picMkLst>
            <pc:docMk/>
            <pc:sldMk cId="1340891624" sldId="281"/>
            <ac:picMk id="13" creationId="{C40FFD82-4483-BE98-8179-03E7F6B94E06}"/>
          </ac:picMkLst>
        </pc:picChg>
        <pc:picChg chg="add del mod">
          <ac:chgData name="André Diler" userId="ae1eaf4c-fcb9-4a5e-ab58-8efde7ac8959" providerId="ADAL" clId="{1FA7B1DB-014F-4D12-AC09-81243A591CBD}" dt="2023-11-30T00:33:51.826" v="4700" actId="478"/>
          <ac:picMkLst>
            <pc:docMk/>
            <pc:sldMk cId="1340891624" sldId="281"/>
            <ac:picMk id="15" creationId="{90248E49-6142-A700-D816-68AF0588DB11}"/>
          </ac:picMkLst>
        </pc:picChg>
        <pc:picChg chg="add del mod">
          <ac:chgData name="André Diler" userId="ae1eaf4c-fcb9-4a5e-ab58-8efde7ac8959" providerId="ADAL" clId="{1FA7B1DB-014F-4D12-AC09-81243A591CBD}" dt="2023-11-30T00:33:57.625" v="4702" actId="478"/>
          <ac:picMkLst>
            <pc:docMk/>
            <pc:sldMk cId="1340891624" sldId="281"/>
            <ac:picMk id="17" creationId="{A7DDDF22-46D5-BC57-7E22-89BF74671620}"/>
          </ac:picMkLst>
        </pc:picChg>
        <pc:picChg chg="add mod">
          <ac:chgData name="André Diler" userId="ae1eaf4c-fcb9-4a5e-ab58-8efde7ac8959" providerId="ADAL" clId="{1FA7B1DB-014F-4D12-AC09-81243A591CBD}" dt="2023-11-30T00:36:27.708" v="4709" actId="1076"/>
          <ac:picMkLst>
            <pc:docMk/>
            <pc:sldMk cId="1340891624" sldId="281"/>
            <ac:picMk id="21" creationId="{A0E187CF-0C0B-914A-923B-AAAB9D2B0B4C}"/>
          </ac:picMkLst>
        </pc:picChg>
        <pc:picChg chg="add mod">
          <ac:chgData name="André Diler" userId="ae1eaf4c-fcb9-4a5e-ab58-8efde7ac8959" providerId="ADAL" clId="{1FA7B1DB-014F-4D12-AC09-81243A591CBD}" dt="2023-11-30T00:36:29.029" v="4710" actId="1076"/>
          <ac:picMkLst>
            <pc:docMk/>
            <pc:sldMk cId="1340891624" sldId="281"/>
            <ac:picMk id="25" creationId="{1599B5B8-54CE-E451-FC55-A306ADE19BE9}"/>
          </ac:picMkLst>
        </pc:picChg>
        <pc:picChg chg="add mod">
          <ac:chgData name="André Diler" userId="ae1eaf4c-fcb9-4a5e-ab58-8efde7ac8959" providerId="ADAL" clId="{1FA7B1DB-014F-4D12-AC09-81243A591CBD}" dt="2023-11-30T00:36:30.511" v="4711" actId="1076"/>
          <ac:picMkLst>
            <pc:docMk/>
            <pc:sldMk cId="1340891624" sldId="281"/>
            <ac:picMk id="35" creationId="{B449B85E-72F7-07F7-6C7F-8D080F4A3784}"/>
          </ac:picMkLst>
        </pc:picChg>
      </pc:sldChg>
      <pc:sldChg chg="modSp add del mod">
        <pc:chgData name="André Diler" userId="ae1eaf4c-fcb9-4a5e-ab58-8efde7ac8959" providerId="ADAL" clId="{1FA7B1DB-014F-4D12-AC09-81243A591CBD}" dt="2023-11-30T00:23:39.199" v="4656" actId="47"/>
        <pc:sldMkLst>
          <pc:docMk/>
          <pc:sldMk cId="2113452649" sldId="282"/>
        </pc:sldMkLst>
        <pc:spChg chg="mod">
          <ac:chgData name="André Diler" userId="ae1eaf4c-fcb9-4a5e-ab58-8efde7ac8959" providerId="ADAL" clId="{1FA7B1DB-014F-4D12-AC09-81243A591CBD}" dt="2023-11-30T00:08:35.516" v="4537" actId="20577"/>
          <ac:spMkLst>
            <pc:docMk/>
            <pc:sldMk cId="2113452649" sldId="282"/>
            <ac:spMk id="2" creationId="{A196C389-EA57-4869-E54E-DA4D59CDB4A4}"/>
          </ac:spMkLst>
        </pc:spChg>
      </pc:sldChg>
      <pc:sldChg chg="addSp delSp modSp add mod">
        <pc:chgData name="André Diler" userId="ae1eaf4c-fcb9-4a5e-ab58-8efde7ac8959" providerId="ADAL" clId="{1FA7B1DB-014F-4D12-AC09-81243A591CBD}" dt="2023-11-30T16:26:21.311" v="5287" actId="404"/>
        <pc:sldMkLst>
          <pc:docMk/>
          <pc:sldMk cId="3837318615" sldId="283"/>
        </pc:sldMkLst>
        <pc:spChg chg="mod">
          <ac:chgData name="André Diler" userId="ae1eaf4c-fcb9-4a5e-ab58-8efde7ac8959" providerId="ADAL" clId="{1FA7B1DB-014F-4D12-AC09-81243A591CBD}" dt="2023-11-30T16:26:21.311" v="5287" actId="404"/>
          <ac:spMkLst>
            <pc:docMk/>
            <pc:sldMk cId="3837318615" sldId="283"/>
            <ac:spMk id="2" creationId="{A196C389-EA57-4869-E54E-DA4D59CDB4A4}"/>
          </ac:spMkLst>
        </pc:spChg>
        <pc:spChg chg="mod ord">
          <ac:chgData name="André Diler" userId="ae1eaf4c-fcb9-4a5e-ab58-8efde7ac8959" providerId="ADAL" clId="{1FA7B1DB-014F-4D12-AC09-81243A591CBD}" dt="2023-11-30T16:25:13.771" v="5221" actId="26606"/>
          <ac:spMkLst>
            <pc:docMk/>
            <pc:sldMk cId="3837318615" sldId="283"/>
            <ac:spMk id="19" creationId="{0AD4C013-9E79-D96F-40B5-88FAC9E6A9A1}"/>
          </ac:spMkLst>
        </pc:spChg>
        <pc:spChg chg="add del">
          <ac:chgData name="André Diler" userId="ae1eaf4c-fcb9-4a5e-ab58-8efde7ac8959" providerId="ADAL" clId="{1FA7B1DB-014F-4D12-AC09-81243A591CBD}" dt="2023-11-30T16:25:13.771" v="5221" actId="26606"/>
          <ac:spMkLst>
            <pc:docMk/>
            <pc:sldMk cId="3837318615" sldId="283"/>
            <ac:spMk id="22" creationId="{D7DC14DB-B8F9-4B8E-BB6F-1CC0293C9816}"/>
          </ac:spMkLst>
        </pc:spChg>
        <pc:spChg chg="add del">
          <ac:chgData name="André Diler" userId="ae1eaf4c-fcb9-4a5e-ab58-8efde7ac8959" providerId="ADAL" clId="{1FA7B1DB-014F-4D12-AC09-81243A591CBD}" dt="2023-11-30T16:25:13.771" v="5221" actId="26606"/>
          <ac:spMkLst>
            <pc:docMk/>
            <pc:sldMk cId="3837318615" sldId="283"/>
            <ac:spMk id="24" creationId="{48C5EC73-3999-4CE9-A304-0A33B43114BE}"/>
          </ac:spMkLst>
        </pc:spChg>
        <pc:spChg chg="add del">
          <ac:chgData name="André Diler" userId="ae1eaf4c-fcb9-4a5e-ab58-8efde7ac8959" providerId="ADAL" clId="{1FA7B1DB-014F-4D12-AC09-81243A591CBD}" dt="2023-11-30T16:25:13.771" v="5221" actId="26606"/>
          <ac:spMkLst>
            <pc:docMk/>
            <pc:sldMk cId="3837318615" sldId="283"/>
            <ac:spMk id="34" creationId="{7B15D645-CAC7-46F1-BA18-D731D08909AB}"/>
          </ac:spMkLst>
        </pc:spChg>
        <pc:spChg chg="add del">
          <ac:chgData name="André Diler" userId="ae1eaf4c-fcb9-4a5e-ab58-8efde7ac8959" providerId="ADAL" clId="{1FA7B1DB-014F-4D12-AC09-81243A591CBD}" dt="2023-11-30T16:25:13.771" v="5221" actId="26606"/>
          <ac:spMkLst>
            <pc:docMk/>
            <pc:sldMk cId="3837318615" sldId="283"/>
            <ac:spMk id="48" creationId="{DC953D31-C1A7-4FC4-8CDF-85E2F34ABF30}"/>
          </ac:spMkLst>
        </pc:spChg>
        <pc:spChg chg="add del">
          <ac:chgData name="André Diler" userId="ae1eaf4c-fcb9-4a5e-ab58-8efde7ac8959" providerId="ADAL" clId="{1FA7B1DB-014F-4D12-AC09-81243A591CBD}" dt="2023-11-30T16:25:13.771" v="5221" actId="26606"/>
          <ac:spMkLst>
            <pc:docMk/>
            <pc:sldMk cId="3837318615" sldId="283"/>
            <ac:spMk id="59" creationId="{2DAA6C16-BF9B-4A3E-BC70-EE6015D4F967}"/>
          </ac:spMkLst>
        </pc:spChg>
        <pc:grpChg chg="add del">
          <ac:chgData name="André Diler" userId="ae1eaf4c-fcb9-4a5e-ab58-8efde7ac8959" providerId="ADAL" clId="{1FA7B1DB-014F-4D12-AC09-81243A591CBD}" dt="2023-11-30T16:25:13.771" v="5221" actId="26606"/>
          <ac:grpSpMkLst>
            <pc:docMk/>
            <pc:sldMk cId="3837318615" sldId="283"/>
            <ac:grpSpMk id="26" creationId="{EB9A272B-67F2-46A4-B06F-101732A5F57C}"/>
          </ac:grpSpMkLst>
        </pc:grpChg>
        <pc:grpChg chg="add del">
          <ac:chgData name="André Diler" userId="ae1eaf4c-fcb9-4a5e-ab58-8efde7ac8959" providerId="ADAL" clId="{1FA7B1DB-014F-4D12-AC09-81243A591CBD}" dt="2023-11-30T16:25:13.771" v="5221" actId="26606"/>
          <ac:grpSpMkLst>
            <pc:docMk/>
            <pc:sldMk cId="3837318615" sldId="283"/>
            <ac:grpSpMk id="36" creationId="{FDF268E0-ACCF-492F-8275-1F0AA256B378}"/>
          </ac:grpSpMkLst>
        </pc:grpChg>
        <pc:grpChg chg="add del">
          <ac:chgData name="André Diler" userId="ae1eaf4c-fcb9-4a5e-ab58-8efde7ac8959" providerId="ADAL" clId="{1FA7B1DB-014F-4D12-AC09-81243A591CBD}" dt="2023-11-30T16:25:13.771" v="5221" actId="26606"/>
          <ac:grpSpMkLst>
            <pc:docMk/>
            <pc:sldMk cId="3837318615" sldId="283"/>
            <ac:grpSpMk id="42" creationId="{9179F18E-58CC-4A89-979E-34AC693B2D0A}"/>
          </ac:grpSpMkLst>
        </pc:grpChg>
        <pc:grpChg chg="add del">
          <ac:chgData name="André Diler" userId="ae1eaf4c-fcb9-4a5e-ab58-8efde7ac8959" providerId="ADAL" clId="{1FA7B1DB-014F-4D12-AC09-81243A591CBD}" dt="2023-11-30T16:25:13.771" v="5221" actId="26606"/>
          <ac:grpSpMkLst>
            <pc:docMk/>
            <pc:sldMk cId="3837318615" sldId="283"/>
            <ac:grpSpMk id="50" creationId="{10F141FE-87E1-4A1E-97A5-B072042E0F5B}"/>
          </ac:grpSpMkLst>
        </pc:grpChg>
        <pc:grpChg chg="add del">
          <ac:chgData name="André Diler" userId="ae1eaf4c-fcb9-4a5e-ab58-8efde7ac8959" providerId="ADAL" clId="{1FA7B1DB-014F-4D12-AC09-81243A591CBD}" dt="2023-11-30T16:25:13.771" v="5221" actId="26606"/>
          <ac:grpSpMkLst>
            <pc:docMk/>
            <pc:sldMk cId="3837318615" sldId="283"/>
            <ac:grpSpMk id="61" creationId="{D4C516A3-38C0-4F58-9700-081CB0D1A089}"/>
          </ac:grpSpMkLst>
        </pc:grpChg>
        <pc:picChg chg="add del mod ord">
          <ac:chgData name="André Diler" userId="ae1eaf4c-fcb9-4a5e-ab58-8efde7ac8959" providerId="ADAL" clId="{1FA7B1DB-014F-4D12-AC09-81243A591CBD}" dt="2023-11-30T16:25:23.996" v="5222" actId="478"/>
          <ac:picMkLst>
            <pc:docMk/>
            <pc:sldMk cId="3837318615" sldId="283"/>
            <ac:picMk id="4" creationId="{01343154-6B6B-8EDB-C42D-03EC2ECA7EE0}"/>
          </ac:picMkLst>
        </pc:picChg>
        <pc:picChg chg="add del mod">
          <ac:chgData name="André Diler" userId="ae1eaf4c-fcb9-4a5e-ab58-8efde7ac8959" providerId="ADAL" clId="{1FA7B1DB-014F-4D12-AC09-81243A591CBD}" dt="2023-11-30T16:25:23.996" v="5222" actId="478"/>
          <ac:picMkLst>
            <pc:docMk/>
            <pc:sldMk cId="3837318615" sldId="283"/>
            <ac:picMk id="6" creationId="{AA130742-821C-A17D-217B-214BE455B57C}"/>
          </ac:picMkLst>
        </pc:picChg>
        <pc:picChg chg="add del mod">
          <ac:chgData name="André Diler" userId="ae1eaf4c-fcb9-4a5e-ab58-8efde7ac8959" providerId="ADAL" clId="{1FA7B1DB-014F-4D12-AC09-81243A591CBD}" dt="2023-11-30T16:25:23.996" v="5222" actId="478"/>
          <ac:picMkLst>
            <pc:docMk/>
            <pc:sldMk cId="3837318615" sldId="283"/>
            <ac:picMk id="8" creationId="{2DF643EC-1849-2589-BACF-3FBC42C76801}"/>
          </ac:picMkLst>
        </pc:picChg>
        <pc:picChg chg="add mod">
          <ac:chgData name="André Diler" userId="ae1eaf4c-fcb9-4a5e-ab58-8efde7ac8959" providerId="ADAL" clId="{1FA7B1DB-014F-4D12-AC09-81243A591CBD}" dt="2023-11-30T16:25:39.146" v="5225" actId="14100"/>
          <ac:picMkLst>
            <pc:docMk/>
            <pc:sldMk cId="3837318615" sldId="283"/>
            <ac:picMk id="9" creationId="{8A977E0E-D164-6193-8DC7-DB783D91CF98}"/>
          </ac:picMkLst>
        </pc:picChg>
        <pc:picChg chg="add mod">
          <ac:chgData name="André Diler" userId="ae1eaf4c-fcb9-4a5e-ab58-8efde7ac8959" providerId="ADAL" clId="{1FA7B1DB-014F-4D12-AC09-81243A591CBD}" dt="2023-11-30T16:25:48.571" v="5227" actId="1076"/>
          <ac:picMkLst>
            <pc:docMk/>
            <pc:sldMk cId="3837318615" sldId="283"/>
            <ac:picMk id="10" creationId="{A0A63080-C52E-36FF-ED3A-C32012FD831D}"/>
          </ac:picMkLst>
        </pc:picChg>
        <pc:picChg chg="add mod">
          <ac:chgData name="André Diler" userId="ae1eaf4c-fcb9-4a5e-ab58-8efde7ac8959" providerId="ADAL" clId="{1FA7B1DB-014F-4D12-AC09-81243A591CBD}" dt="2023-11-30T16:25:46.038" v="5226" actId="1076"/>
          <ac:picMkLst>
            <pc:docMk/>
            <pc:sldMk cId="3837318615" sldId="283"/>
            <ac:picMk id="11" creationId="{EDB2206C-5039-52CC-F291-7E8099EA9D46}"/>
          </ac:picMkLst>
        </pc:picChg>
        <pc:picChg chg="del">
          <ac:chgData name="André Diler" userId="ae1eaf4c-fcb9-4a5e-ab58-8efde7ac8959" providerId="ADAL" clId="{1FA7B1DB-014F-4D12-AC09-81243A591CBD}" dt="2023-11-30T16:23:03.854" v="5209" actId="478"/>
          <ac:picMkLst>
            <pc:docMk/>
            <pc:sldMk cId="3837318615" sldId="283"/>
            <ac:picMk id="13" creationId="{C40FFD82-4483-BE98-8179-03E7F6B94E06}"/>
          </ac:picMkLst>
        </pc:picChg>
        <pc:picChg chg="del">
          <ac:chgData name="André Diler" userId="ae1eaf4c-fcb9-4a5e-ab58-8efde7ac8959" providerId="ADAL" clId="{1FA7B1DB-014F-4D12-AC09-81243A591CBD}" dt="2023-11-30T16:23:03.052" v="5208" actId="478"/>
          <ac:picMkLst>
            <pc:docMk/>
            <pc:sldMk cId="3837318615" sldId="283"/>
            <ac:picMk id="15" creationId="{90248E49-6142-A700-D816-68AF0588DB11}"/>
          </ac:picMkLst>
        </pc:picChg>
        <pc:picChg chg="del">
          <ac:chgData name="André Diler" userId="ae1eaf4c-fcb9-4a5e-ab58-8efde7ac8959" providerId="ADAL" clId="{1FA7B1DB-014F-4D12-AC09-81243A591CBD}" dt="2023-11-30T16:23:04.675" v="5210" actId="478"/>
          <ac:picMkLst>
            <pc:docMk/>
            <pc:sldMk cId="3837318615" sldId="283"/>
            <ac:picMk id="17" creationId="{A7DDDF22-46D5-BC57-7E22-89BF74671620}"/>
          </ac:picMkLst>
        </pc:picChg>
      </pc:sldChg>
      <pc:sldChg chg="new del">
        <pc:chgData name="André Diler" userId="ae1eaf4c-fcb9-4a5e-ab58-8efde7ac8959" providerId="ADAL" clId="{1FA7B1DB-014F-4D12-AC09-81243A591CBD}" dt="2023-11-30T00:23:41.821" v="4657" actId="47"/>
        <pc:sldMkLst>
          <pc:docMk/>
          <pc:sldMk cId="3277180488" sldId="284"/>
        </pc:sldMkLst>
      </pc:sldChg>
      <pc:sldChg chg="addSp delSp modSp add mod">
        <pc:chgData name="André Diler" userId="ae1eaf4c-fcb9-4a5e-ab58-8efde7ac8959" providerId="ADAL" clId="{1FA7B1DB-014F-4D12-AC09-81243A591CBD}" dt="2023-11-30T00:46:51.698" v="4979" actId="404"/>
        <pc:sldMkLst>
          <pc:docMk/>
          <pc:sldMk cId="2633352319" sldId="285"/>
        </pc:sldMkLst>
        <pc:spChg chg="mod">
          <ac:chgData name="André Diler" userId="ae1eaf4c-fcb9-4a5e-ab58-8efde7ac8959" providerId="ADAL" clId="{1FA7B1DB-014F-4D12-AC09-81243A591CBD}" dt="2023-11-30T00:46:51.698" v="4979" actId="404"/>
          <ac:spMkLst>
            <pc:docMk/>
            <pc:sldMk cId="2633352319" sldId="285"/>
            <ac:spMk id="2" creationId="{A196C389-EA57-4869-E54E-DA4D59CDB4A4}"/>
          </ac:spMkLst>
        </pc:spChg>
        <pc:spChg chg="mod">
          <ac:chgData name="André Diler" userId="ae1eaf4c-fcb9-4a5e-ab58-8efde7ac8959" providerId="ADAL" clId="{1FA7B1DB-014F-4D12-AC09-81243A591CBD}" dt="2023-11-30T00:46:06.593" v="4969" actId="1035"/>
          <ac:spMkLst>
            <pc:docMk/>
            <pc:sldMk cId="2633352319" sldId="285"/>
            <ac:spMk id="19" creationId="{0AD4C013-9E79-D96F-40B5-88FAC9E6A9A1}"/>
          </ac:spMkLst>
        </pc:spChg>
        <pc:spChg chg="add del">
          <ac:chgData name="André Diler" userId="ae1eaf4c-fcb9-4a5e-ab58-8efde7ac8959" providerId="ADAL" clId="{1FA7B1DB-014F-4D12-AC09-81243A591CBD}" dt="2023-11-30T00:25:31.754" v="4680" actId="26606"/>
          <ac:spMkLst>
            <pc:docMk/>
            <pc:sldMk cId="2633352319" sldId="285"/>
            <ac:spMk id="22" creationId="{D7DC14DB-B8F9-4B8E-BB6F-1CC0293C9816}"/>
          </ac:spMkLst>
        </pc:spChg>
        <pc:spChg chg="add del">
          <ac:chgData name="André Diler" userId="ae1eaf4c-fcb9-4a5e-ab58-8efde7ac8959" providerId="ADAL" clId="{1FA7B1DB-014F-4D12-AC09-81243A591CBD}" dt="2023-11-30T00:25:31.754" v="4680" actId="26606"/>
          <ac:spMkLst>
            <pc:docMk/>
            <pc:sldMk cId="2633352319" sldId="285"/>
            <ac:spMk id="24" creationId="{48C5EC73-3999-4CE9-A304-0A33B43114BE}"/>
          </ac:spMkLst>
        </pc:spChg>
        <pc:spChg chg="add del">
          <ac:chgData name="André Diler" userId="ae1eaf4c-fcb9-4a5e-ab58-8efde7ac8959" providerId="ADAL" clId="{1FA7B1DB-014F-4D12-AC09-81243A591CBD}" dt="2023-11-30T00:25:31.754" v="4680" actId="26606"/>
          <ac:spMkLst>
            <pc:docMk/>
            <pc:sldMk cId="2633352319" sldId="285"/>
            <ac:spMk id="34" creationId="{7B15D645-CAC7-46F1-BA18-D731D08909AB}"/>
          </ac:spMkLst>
        </pc:spChg>
        <pc:spChg chg="add del">
          <ac:chgData name="André Diler" userId="ae1eaf4c-fcb9-4a5e-ab58-8efde7ac8959" providerId="ADAL" clId="{1FA7B1DB-014F-4D12-AC09-81243A591CBD}" dt="2023-11-30T00:25:31.754" v="4680" actId="26606"/>
          <ac:spMkLst>
            <pc:docMk/>
            <pc:sldMk cId="2633352319" sldId="285"/>
            <ac:spMk id="48" creationId="{DC953D31-C1A7-4FC4-8CDF-85E2F34ABF30}"/>
          </ac:spMkLst>
        </pc:spChg>
        <pc:spChg chg="add del">
          <ac:chgData name="André Diler" userId="ae1eaf4c-fcb9-4a5e-ab58-8efde7ac8959" providerId="ADAL" clId="{1FA7B1DB-014F-4D12-AC09-81243A591CBD}" dt="2023-11-30T00:25:31.754" v="4680" actId="26606"/>
          <ac:spMkLst>
            <pc:docMk/>
            <pc:sldMk cId="2633352319" sldId="285"/>
            <ac:spMk id="59" creationId="{D7DC14DB-B8F9-4B8E-BB6F-1CC0293C9816}"/>
          </ac:spMkLst>
        </pc:spChg>
        <pc:spChg chg="add del">
          <ac:chgData name="André Diler" userId="ae1eaf4c-fcb9-4a5e-ab58-8efde7ac8959" providerId="ADAL" clId="{1FA7B1DB-014F-4D12-AC09-81243A591CBD}" dt="2023-11-30T00:25:31.754" v="4680" actId="26606"/>
          <ac:spMkLst>
            <pc:docMk/>
            <pc:sldMk cId="2633352319" sldId="285"/>
            <ac:spMk id="61" creationId="{48C5EC73-3999-4CE9-A304-0A33B43114BE}"/>
          </ac:spMkLst>
        </pc:spChg>
        <pc:spChg chg="add del">
          <ac:chgData name="André Diler" userId="ae1eaf4c-fcb9-4a5e-ab58-8efde7ac8959" providerId="ADAL" clId="{1FA7B1DB-014F-4D12-AC09-81243A591CBD}" dt="2023-11-30T00:25:31.754" v="4680" actId="26606"/>
          <ac:spMkLst>
            <pc:docMk/>
            <pc:sldMk cId="2633352319" sldId="285"/>
            <ac:spMk id="71" creationId="{7B15D645-CAC7-46F1-BA18-D731D08909AB}"/>
          </ac:spMkLst>
        </pc:spChg>
        <pc:spChg chg="add del">
          <ac:chgData name="André Diler" userId="ae1eaf4c-fcb9-4a5e-ab58-8efde7ac8959" providerId="ADAL" clId="{1FA7B1DB-014F-4D12-AC09-81243A591CBD}" dt="2023-11-30T00:25:31.754" v="4680" actId="26606"/>
          <ac:spMkLst>
            <pc:docMk/>
            <pc:sldMk cId="2633352319" sldId="285"/>
            <ac:spMk id="85" creationId="{DC953D31-C1A7-4FC4-8CDF-85E2F34ABF30}"/>
          </ac:spMkLst>
        </pc:spChg>
        <pc:grpChg chg="add del">
          <ac:chgData name="André Diler" userId="ae1eaf4c-fcb9-4a5e-ab58-8efde7ac8959" providerId="ADAL" clId="{1FA7B1DB-014F-4D12-AC09-81243A591CBD}" dt="2023-11-30T00:25:31.754" v="4680" actId="26606"/>
          <ac:grpSpMkLst>
            <pc:docMk/>
            <pc:sldMk cId="2633352319" sldId="285"/>
            <ac:grpSpMk id="26" creationId="{EB9A272B-67F2-46A4-B06F-101732A5F57C}"/>
          </ac:grpSpMkLst>
        </pc:grpChg>
        <pc:grpChg chg="add del">
          <ac:chgData name="André Diler" userId="ae1eaf4c-fcb9-4a5e-ab58-8efde7ac8959" providerId="ADAL" clId="{1FA7B1DB-014F-4D12-AC09-81243A591CBD}" dt="2023-11-30T00:25:31.754" v="4680" actId="26606"/>
          <ac:grpSpMkLst>
            <pc:docMk/>
            <pc:sldMk cId="2633352319" sldId="285"/>
            <ac:grpSpMk id="36" creationId="{FDF268E0-ACCF-492F-8275-1F0AA256B378}"/>
          </ac:grpSpMkLst>
        </pc:grpChg>
        <pc:grpChg chg="add del">
          <ac:chgData name="André Diler" userId="ae1eaf4c-fcb9-4a5e-ab58-8efde7ac8959" providerId="ADAL" clId="{1FA7B1DB-014F-4D12-AC09-81243A591CBD}" dt="2023-11-30T00:25:31.754" v="4680" actId="26606"/>
          <ac:grpSpMkLst>
            <pc:docMk/>
            <pc:sldMk cId="2633352319" sldId="285"/>
            <ac:grpSpMk id="42" creationId="{9179F18E-58CC-4A89-979E-34AC693B2D0A}"/>
          </ac:grpSpMkLst>
        </pc:grpChg>
        <pc:grpChg chg="add del">
          <ac:chgData name="André Diler" userId="ae1eaf4c-fcb9-4a5e-ab58-8efde7ac8959" providerId="ADAL" clId="{1FA7B1DB-014F-4D12-AC09-81243A591CBD}" dt="2023-11-30T00:25:31.754" v="4680" actId="26606"/>
          <ac:grpSpMkLst>
            <pc:docMk/>
            <pc:sldMk cId="2633352319" sldId="285"/>
            <ac:grpSpMk id="50" creationId="{10F141FE-87E1-4A1E-97A5-B072042E0F5B}"/>
          </ac:grpSpMkLst>
        </pc:grpChg>
        <pc:grpChg chg="add del">
          <ac:chgData name="André Diler" userId="ae1eaf4c-fcb9-4a5e-ab58-8efde7ac8959" providerId="ADAL" clId="{1FA7B1DB-014F-4D12-AC09-81243A591CBD}" dt="2023-11-30T00:25:31.754" v="4680" actId="26606"/>
          <ac:grpSpMkLst>
            <pc:docMk/>
            <pc:sldMk cId="2633352319" sldId="285"/>
            <ac:grpSpMk id="63" creationId="{EB9A272B-67F2-46A4-B06F-101732A5F57C}"/>
          </ac:grpSpMkLst>
        </pc:grpChg>
        <pc:grpChg chg="add del">
          <ac:chgData name="André Diler" userId="ae1eaf4c-fcb9-4a5e-ab58-8efde7ac8959" providerId="ADAL" clId="{1FA7B1DB-014F-4D12-AC09-81243A591CBD}" dt="2023-11-30T00:25:31.754" v="4680" actId="26606"/>
          <ac:grpSpMkLst>
            <pc:docMk/>
            <pc:sldMk cId="2633352319" sldId="285"/>
            <ac:grpSpMk id="73" creationId="{FDF268E0-ACCF-492F-8275-1F0AA256B378}"/>
          </ac:grpSpMkLst>
        </pc:grpChg>
        <pc:grpChg chg="add del">
          <ac:chgData name="André Diler" userId="ae1eaf4c-fcb9-4a5e-ab58-8efde7ac8959" providerId="ADAL" clId="{1FA7B1DB-014F-4D12-AC09-81243A591CBD}" dt="2023-11-30T00:25:31.754" v="4680" actId="26606"/>
          <ac:grpSpMkLst>
            <pc:docMk/>
            <pc:sldMk cId="2633352319" sldId="285"/>
            <ac:grpSpMk id="79" creationId="{9179F18E-58CC-4A89-979E-34AC693B2D0A}"/>
          </ac:grpSpMkLst>
        </pc:grpChg>
        <pc:grpChg chg="add del">
          <ac:chgData name="André Diler" userId="ae1eaf4c-fcb9-4a5e-ab58-8efde7ac8959" providerId="ADAL" clId="{1FA7B1DB-014F-4D12-AC09-81243A591CBD}" dt="2023-11-30T00:25:31.754" v="4680" actId="26606"/>
          <ac:grpSpMkLst>
            <pc:docMk/>
            <pc:sldMk cId="2633352319" sldId="285"/>
            <ac:grpSpMk id="87" creationId="{10F141FE-87E1-4A1E-97A5-B072042E0F5B}"/>
          </ac:grpSpMkLst>
        </pc:grpChg>
        <pc:picChg chg="add del mod">
          <ac:chgData name="André Diler" userId="ae1eaf4c-fcb9-4a5e-ab58-8efde7ac8959" providerId="ADAL" clId="{1FA7B1DB-014F-4D12-AC09-81243A591CBD}" dt="2023-11-30T00:25:36.351" v="4681" actId="478"/>
          <ac:picMkLst>
            <pc:docMk/>
            <pc:sldMk cId="2633352319" sldId="285"/>
            <ac:picMk id="4" creationId="{F83944FA-6900-7A56-E071-A1BD66F044BD}"/>
          </ac:picMkLst>
        </pc:picChg>
        <pc:picChg chg="add del mod ord">
          <ac:chgData name="André Diler" userId="ae1eaf4c-fcb9-4a5e-ab58-8efde7ac8959" providerId="ADAL" clId="{1FA7B1DB-014F-4D12-AC09-81243A591CBD}" dt="2023-11-30T00:25:36.351" v="4681" actId="478"/>
          <ac:picMkLst>
            <pc:docMk/>
            <pc:sldMk cId="2633352319" sldId="285"/>
            <ac:picMk id="6" creationId="{B16337A5-EEF7-5FFB-0467-62198A914710}"/>
          </ac:picMkLst>
        </pc:picChg>
        <pc:picChg chg="add del mod">
          <ac:chgData name="André Diler" userId="ae1eaf4c-fcb9-4a5e-ab58-8efde7ac8959" providerId="ADAL" clId="{1FA7B1DB-014F-4D12-AC09-81243A591CBD}" dt="2023-11-30T00:25:36.351" v="4681" actId="478"/>
          <ac:picMkLst>
            <pc:docMk/>
            <pc:sldMk cId="2633352319" sldId="285"/>
            <ac:picMk id="8" creationId="{D76B7AB2-22FF-62D6-2DCF-2733EBC52EC4}"/>
          </ac:picMkLst>
        </pc:picChg>
        <pc:picChg chg="add mod">
          <ac:chgData name="André Diler" userId="ae1eaf4c-fcb9-4a5e-ab58-8efde7ac8959" providerId="ADAL" clId="{1FA7B1DB-014F-4D12-AC09-81243A591CBD}" dt="2023-11-30T00:45:34.848" v="4886" actId="1035"/>
          <ac:picMkLst>
            <pc:docMk/>
            <pc:sldMk cId="2633352319" sldId="285"/>
            <ac:picMk id="9" creationId="{2F84E691-4DCD-6541-10FB-04255E5FC2CF}"/>
          </ac:picMkLst>
        </pc:picChg>
        <pc:picChg chg="add mod">
          <ac:chgData name="André Diler" userId="ae1eaf4c-fcb9-4a5e-ab58-8efde7ac8959" providerId="ADAL" clId="{1FA7B1DB-014F-4D12-AC09-81243A591CBD}" dt="2023-11-30T00:45:34.848" v="4886" actId="1035"/>
          <ac:picMkLst>
            <pc:docMk/>
            <pc:sldMk cId="2633352319" sldId="285"/>
            <ac:picMk id="10" creationId="{1DBDFDFB-C025-FA36-2C39-4E2A9EFCAECA}"/>
          </ac:picMkLst>
        </pc:picChg>
        <pc:picChg chg="add mod">
          <ac:chgData name="André Diler" userId="ae1eaf4c-fcb9-4a5e-ab58-8efde7ac8959" providerId="ADAL" clId="{1FA7B1DB-014F-4D12-AC09-81243A591CBD}" dt="2023-11-30T00:45:34.848" v="4886" actId="1035"/>
          <ac:picMkLst>
            <pc:docMk/>
            <pc:sldMk cId="2633352319" sldId="285"/>
            <ac:picMk id="11" creationId="{BD2BA32D-CBDE-FAD1-F0AB-CE0722A49603}"/>
          </ac:picMkLst>
        </pc:picChg>
        <pc:picChg chg="del">
          <ac:chgData name="André Diler" userId="ae1eaf4c-fcb9-4a5e-ab58-8efde7ac8959" providerId="ADAL" clId="{1FA7B1DB-014F-4D12-AC09-81243A591CBD}" dt="2023-11-30T00:24:33.922" v="4673" actId="478"/>
          <ac:picMkLst>
            <pc:docMk/>
            <pc:sldMk cId="2633352319" sldId="285"/>
            <ac:picMk id="13" creationId="{C40FFD82-4483-BE98-8179-03E7F6B94E06}"/>
          </ac:picMkLst>
        </pc:picChg>
        <pc:picChg chg="del">
          <ac:chgData name="André Diler" userId="ae1eaf4c-fcb9-4a5e-ab58-8efde7ac8959" providerId="ADAL" clId="{1FA7B1DB-014F-4D12-AC09-81243A591CBD}" dt="2023-11-30T00:24:14.167" v="4669" actId="478"/>
          <ac:picMkLst>
            <pc:docMk/>
            <pc:sldMk cId="2633352319" sldId="285"/>
            <ac:picMk id="15" creationId="{90248E49-6142-A700-D816-68AF0588DB11}"/>
          </ac:picMkLst>
        </pc:picChg>
        <pc:picChg chg="del">
          <ac:chgData name="André Diler" userId="ae1eaf4c-fcb9-4a5e-ab58-8efde7ac8959" providerId="ADAL" clId="{1FA7B1DB-014F-4D12-AC09-81243A591CBD}" dt="2023-11-30T00:24:56.302" v="4676" actId="478"/>
          <ac:picMkLst>
            <pc:docMk/>
            <pc:sldMk cId="2633352319" sldId="285"/>
            <ac:picMk id="17" creationId="{A7DDDF22-46D5-BC57-7E22-89BF74671620}"/>
          </ac:picMkLst>
        </pc:picChg>
      </pc:sldChg>
      <pc:sldChg chg="addSp delSp modSp add mod">
        <pc:chgData name="André Diler" userId="ae1eaf4c-fcb9-4a5e-ab58-8efde7ac8959" providerId="ADAL" clId="{1FA7B1DB-014F-4D12-AC09-81243A591CBD}" dt="2023-11-30T16:26:34.187" v="5289" actId="404"/>
        <pc:sldMkLst>
          <pc:docMk/>
          <pc:sldMk cId="4012460235" sldId="286"/>
        </pc:sldMkLst>
        <pc:spChg chg="mod">
          <ac:chgData name="André Diler" userId="ae1eaf4c-fcb9-4a5e-ab58-8efde7ac8959" providerId="ADAL" clId="{1FA7B1DB-014F-4D12-AC09-81243A591CBD}" dt="2023-11-30T16:26:34.187" v="5289" actId="404"/>
          <ac:spMkLst>
            <pc:docMk/>
            <pc:sldMk cId="4012460235" sldId="286"/>
            <ac:spMk id="2" creationId="{A196C389-EA57-4869-E54E-DA4D59CDB4A4}"/>
          </ac:spMkLst>
        </pc:spChg>
        <pc:spChg chg="add del mod">
          <ac:chgData name="André Diler" userId="ae1eaf4c-fcb9-4a5e-ab58-8efde7ac8959" providerId="ADAL" clId="{1FA7B1DB-014F-4D12-AC09-81243A591CBD}" dt="2023-11-30T00:49:00.453" v="5001" actId="478"/>
          <ac:spMkLst>
            <pc:docMk/>
            <pc:sldMk cId="4012460235" sldId="286"/>
            <ac:spMk id="19" creationId="{0AD4C013-9E79-D96F-40B5-88FAC9E6A9A1}"/>
          </ac:spMkLst>
        </pc:spChg>
        <pc:picChg chg="add mod">
          <ac:chgData name="André Diler" userId="ae1eaf4c-fcb9-4a5e-ab58-8efde7ac8959" providerId="ADAL" clId="{1FA7B1DB-014F-4D12-AC09-81243A591CBD}" dt="2023-11-30T00:49:11.752" v="5004" actId="1076"/>
          <ac:picMkLst>
            <pc:docMk/>
            <pc:sldMk cId="4012460235" sldId="286"/>
            <ac:picMk id="4" creationId="{044DE9E4-0A8B-1366-26AF-218D750FD771}"/>
          </ac:picMkLst>
        </pc:picChg>
        <pc:picChg chg="add mod">
          <ac:chgData name="André Diler" userId="ae1eaf4c-fcb9-4a5e-ab58-8efde7ac8959" providerId="ADAL" clId="{1FA7B1DB-014F-4D12-AC09-81243A591CBD}" dt="2023-11-30T00:49:30.459" v="5006" actId="1076"/>
          <ac:picMkLst>
            <pc:docMk/>
            <pc:sldMk cId="4012460235" sldId="286"/>
            <ac:picMk id="6" creationId="{23B74E32-4518-45DD-28ED-F90A72947276}"/>
          </ac:picMkLst>
        </pc:picChg>
        <pc:picChg chg="add mod">
          <ac:chgData name="André Diler" userId="ae1eaf4c-fcb9-4a5e-ab58-8efde7ac8959" providerId="ADAL" clId="{1FA7B1DB-014F-4D12-AC09-81243A591CBD}" dt="2023-11-30T00:49:56.872" v="5008" actId="1076"/>
          <ac:picMkLst>
            <pc:docMk/>
            <pc:sldMk cId="4012460235" sldId="286"/>
            <ac:picMk id="8" creationId="{0FCD7615-C114-72B4-D90E-184D167F8382}"/>
          </ac:picMkLst>
        </pc:picChg>
        <pc:picChg chg="add del">
          <ac:chgData name="André Diler" userId="ae1eaf4c-fcb9-4a5e-ab58-8efde7ac8959" providerId="ADAL" clId="{1FA7B1DB-014F-4D12-AC09-81243A591CBD}" dt="2023-11-30T00:49:02.789" v="5002" actId="478"/>
          <ac:picMkLst>
            <pc:docMk/>
            <pc:sldMk cId="4012460235" sldId="286"/>
            <ac:picMk id="13" creationId="{C40FFD82-4483-BE98-8179-03E7F6B94E06}"/>
          </ac:picMkLst>
        </pc:picChg>
        <pc:picChg chg="del">
          <ac:chgData name="André Diler" userId="ae1eaf4c-fcb9-4a5e-ab58-8efde7ac8959" providerId="ADAL" clId="{1FA7B1DB-014F-4D12-AC09-81243A591CBD}" dt="2023-11-30T00:49:02.789" v="5002" actId="478"/>
          <ac:picMkLst>
            <pc:docMk/>
            <pc:sldMk cId="4012460235" sldId="286"/>
            <ac:picMk id="15" creationId="{90248E49-6142-A700-D816-68AF0588DB11}"/>
          </ac:picMkLst>
        </pc:picChg>
        <pc:picChg chg="add del">
          <ac:chgData name="André Diler" userId="ae1eaf4c-fcb9-4a5e-ab58-8efde7ac8959" providerId="ADAL" clId="{1FA7B1DB-014F-4D12-AC09-81243A591CBD}" dt="2023-11-30T00:49:02.789" v="5002" actId="478"/>
          <ac:picMkLst>
            <pc:docMk/>
            <pc:sldMk cId="4012460235" sldId="286"/>
            <ac:picMk id="17" creationId="{A7DDDF22-46D5-BC57-7E22-89BF74671620}"/>
          </ac:picMkLst>
        </pc:picChg>
      </pc:sldChg>
      <pc:sldChg chg="new del">
        <pc:chgData name="André Diler" userId="ae1eaf4c-fcb9-4a5e-ab58-8efde7ac8959" providerId="ADAL" clId="{1FA7B1DB-014F-4D12-AC09-81243A591CBD}" dt="2023-11-30T01:35:22.238" v="5095" actId="47"/>
        <pc:sldMkLst>
          <pc:docMk/>
          <pc:sldMk cId="1109535096" sldId="287"/>
        </pc:sldMkLst>
      </pc:sldChg>
      <pc:sldChg chg="addSp delSp modSp add mod setBg addAnim delAnim">
        <pc:chgData name="André Diler" userId="ae1eaf4c-fcb9-4a5e-ab58-8efde7ac8959" providerId="ADAL" clId="{1FA7B1DB-014F-4D12-AC09-81243A591CBD}" dt="2023-12-01T19:40:12.145" v="6437" actId="478"/>
        <pc:sldMkLst>
          <pc:docMk/>
          <pc:sldMk cId="3326675588" sldId="288"/>
        </pc:sldMkLst>
        <pc:spChg chg="mod ord">
          <ac:chgData name="André Diler" userId="ae1eaf4c-fcb9-4a5e-ab58-8efde7ac8959" providerId="ADAL" clId="{1FA7B1DB-014F-4D12-AC09-81243A591CBD}" dt="2023-11-30T01:46:13.956" v="5169" actId="20577"/>
          <ac:spMkLst>
            <pc:docMk/>
            <pc:sldMk cId="3326675588" sldId="288"/>
            <ac:spMk id="2" creationId="{3898F857-9E9C-BA64-09A4-CA9D46A3F8CD}"/>
          </ac:spMkLst>
        </pc:spChg>
        <pc:spChg chg="del">
          <ac:chgData name="André Diler" userId="ae1eaf4c-fcb9-4a5e-ab58-8efde7ac8959" providerId="ADAL" clId="{1FA7B1DB-014F-4D12-AC09-81243A591CBD}" dt="2023-11-30T01:35:30.817" v="5104" actId="478"/>
          <ac:spMkLst>
            <pc:docMk/>
            <pc:sldMk cId="3326675588" sldId="288"/>
            <ac:spMk id="3" creationId="{684E35A3-B3B3-54F4-1190-0864AB0307FE}"/>
          </ac:spMkLst>
        </pc:spChg>
        <pc:spChg chg="add del mod">
          <ac:chgData name="André Diler" userId="ae1eaf4c-fcb9-4a5e-ab58-8efde7ac8959" providerId="ADAL" clId="{1FA7B1DB-014F-4D12-AC09-81243A591CBD}" dt="2023-11-30T01:35:45.489" v="5105" actId="478"/>
          <ac:spMkLst>
            <pc:docMk/>
            <pc:sldMk cId="3326675588" sldId="288"/>
            <ac:spMk id="5" creationId="{D26B9273-2825-0F49-0B90-51CB1951D7CF}"/>
          </ac:spMkLst>
        </pc:spChg>
        <pc:spChg chg="add del">
          <ac:chgData name="André Diler" userId="ae1eaf4c-fcb9-4a5e-ab58-8efde7ac8959" providerId="ADAL" clId="{1FA7B1DB-014F-4D12-AC09-81243A591CBD}" dt="2023-11-30T01:37:15.633" v="5127" actId="26606"/>
          <ac:spMkLst>
            <pc:docMk/>
            <pc:sldMk cId="3326675588" sldId="288"/>
            <ac:spMk id="16" creationId="{EDC07B27-4E3C-4BCF-ABDB-6AA72857C058}"/>
          </ac:spMkLst>
        </pc:spChg>
        <pc:spChg chg="add del">
          <ac:chgData name="André Diler" userId="ae1eaf4c-fcb9-4a5e-ab58-8efde7ac8959" providerId="ADAL" clId="{1FA7B1DB-014F-4D12-AC09-81243A591CBD}" dt="2023-11-30T01:37:15.633" v="5127" actId="26606"/>
          <ac:spMkLst>
            <pc:docMk/>
            <pc:sldMk cId="3326675588" sldId="288"/>
            <ac:spMk id="18" creationId="{83D11BE6-2A04-4DBB-842D-88602B5EC728}"/>
          </ac:spMkLst>
        </pc:spChg>
        <pc:spChg chg="add del">
          <ac:chgData name="André Diler" userId="ae1eaf4c-fcb9-4a5e-ab58-8efde7ac8959" providerId="ADAL" clId="{1FA7B1DB-014F-4D12-AC09-81243A591CBD}" dt="2023-11-30T01:37:15.633" v="5127" actId="26606"/>
          <ac:spMkLst>
            <pc:docMk/>
            <pc:sldMk cId="3326675588" sldId="288"/>
            <ac:spMk id="20" creationId="{2A05E02A-9AA9-45EC-B87B-B46F043F3F97}"/>
          </ac:spMkLst>
        </pc:spChg>
        <pc:spChg chg="add del">
          <ac:chgData name="André Diler" userId="ae1eaf4c-fcb9-4a5e-ab58-8efde7ac8959" providerId="ADAL" clId="{1FA7B1DB-014F-4D12-AC09-81243A591CBD}" dt="2023-11-30T01:37:15.633" v="5127" actId="26606"/>
          <ac:spMkLst>
            <pc:docMk/>
            <pc:sldMk cId="3326675588" sldId="288"/>
            <ac:spMk id="22" creationId="{0E91EDBA-E8E0-4575-8147-B700345215CE}"/>
          </ac:spMkLst>
        </pc:spChg>
        <pc:spChg chg="add del">
          <ac:chgData name="André Diler" userId="ae1eaf4c-fcb9-4a5e-ab58-8efde7ac8959" providerId="ADAL" clId="{1FA7B1DB-014F-4D12-AC09-81243A591CBD}" dt="2023-11-30T01:37:15.633" v="5127" actId="26606"/>
          <ac:spMkLst>
            <pc:docMk/>
            <pc:sldMk cId="3326675588" sldId="288"/>
            <ac:spMk id="24" creationId="{DFEE4473-A122-4E96-8C31-B4C5AAA274FD}"/>
          </ac:spMkLst>
        </pc:spChg>
        <pc:spChg chg="add del">
          <ac:chgData name="André Diler" userId="ae1eaf4c-fcb9-4a5e-ab58-8efde7ac8959" providerId="ADAL" clId="{1FA7B1DB-014F-4D12-AC09-81243A591CBD}" dt="2023-11-30T01:37:16.692" v="5130" actId="26606"/>
          <ac:spMkLst>
            <pc:docMk/>
            <pc:sldMk cId="3326675588" sldId="288"/>
            <ac:spMk id="26" creationId="{7B4F6806-5898-4FE8-B610-A058C8B8470A}"/>
          </ac:spMkLst>
        </pc:spChg>
        <pc:spChg chg="add del">
          <ac:chgData name="André Diler" userId="ae1eaf4c-fcb9-4a5e-ab58-8efde7ac8959" providerId="ADAL" clId="{1FA7B1DB-014F-4D12-AC09-81243A591CBD}" dt="2023-11-30T01:37:18.415" v="5132" actId="26606"/>
          <ac:spMkLst>
            <pc:docMk/>
            <pc:sldMk cId="3326675588" sldId="288"/>
            <ac:spMk id="28" creationId="{70155189-D96C-4527-B0EC-654B946BE615}"/>
          </ac:spMkLst>
        </pc:spChg>
        <pc:spChg chg="add del">
          <ac:chgData name="André Diler" userId="ae1eaf4c-fcb9-4a5e-ab58-8efde7ac8959" providerId="ADAL" clId="{1FA7B1DB-014F-4D12-AC09-81243A591CBD}" dt="2023-11-30T01:37:19.927" v="5134" actId="26606"/>
          <ac:spMkLst>
            <pc:docMk/>
            <pc:sldMk cId="3326675588" sldId="288"/>
            <ac:spMk id="30" creationId="{7C98A213-5994-475E-B327-DC6EC27FBA8B}"/>
          </ac:spMkLst>
        </pc:spChg>
        <pc:spChg chg="add del">
          <ac:chgData name="André Diler" userId="ae1eaf4c-fcb9-4a5e-ab58-8efde7ac8959" providerId="ADAL" clId="{1FA7B1DB-014F-4D12-AC09-81243A591CBD}" dt="2023-11-30T01:37:19.927" v="5134" actId="26606"/>
          <ac:spMkLst>
            <pc:docMk/>
            <pc:sldMk cId="3326675588" sldId="288"/>
            <ac:spMk id="31" creationId="{4B030A0D-0DAD-4A99-89BB-419527D6A64B}"/>
          </ac:spMkLst>
        </pc:spChg>
        <pc:spChg chg="add">
          <ac:chgData name="André Diler" userId="ae1eaf4c-fcb9-4a5e-ab58-8efde7ac8959" providerId="ADAL" clId="{1FA7B1DB-014F-4D12-AC09-81243A591CBD}" dt="2023-11-30T01:37:29.789" v="5137" actId="26606"/>
          <ac:spMkLst>
            <pc:docMk/>
            <pc:sldMk cId="3326675588" sldId="288"/>
            <ac:spMk id="34" creationId="{5819102A-0400-4C1F-8614-973F5262EF56}"/>
          </ac:spMkLst>
        </pc:spChg>
        <pc:spChg chg="add del">
          <ac:chgData name="André Diler" userId="ae1eaf4c-fcb9-4a5e-ab58-8efde7ac8959" providerId="ADAL" clId="{1FA7B1DB-014F-4D12-AC09-81243A591CBD}" dt="2023-11-30T01:37:29.771" v="5136" actId="26606"/>
          <ac:spMkLst>
            <pc:docMk/>
            <pc:sldMk cId="3326675588" sldId="288"/>
            <ac:spMk id="35" creationId="{2F4D5922-434B-4829-B93E-02DC38A29519}"/>
          </ac:spMkLst>
        </pc:spChg>
        <pc:spChg chg="add del">
          <ac:chgData name="André Diler" userId="ae1eaf4c-fcb9-4a5e-ab58-8efde7ac8959" providerId="ADAL" clId="{1FA7B1DB-014F-4D12-AC09-81243A591CBD}" dt="2023-11-30T01:37:29.771" v="5136" actId="26606"/>
          <ac:spMkLst>
            <pc:docMk/>
            <pc:sldMk cId="3326675588" sldId="288"/>
            <ac:spMk id="36" creationId="{CF1485CA-41D2-421F-B28D-15EF845D5FE6}"/>
          </ac:spMkLst>
        </pc:spChg>
        <pc:spChg chg="add del">
          <ac:chgData name="André Diler" userId="ae1eaf4c-fcb9-4a5e-ab58-8efde7ac8959" providerId="ADAL" clId="{1FA7B1DB-014F-4D12-AC09-81243A591CBD}" dt="2023-11-30T01:37:29.771" v="5136" actId="26606"/>
          <ac:spMkLst>
            <pc:docMk/>
            <pc:sldMk cId="3326675588" sldId="288"/>
            <ac:spMk id="37" creationId="{F35FBA24-5C01-4635-A984-1DB6E340B052}"/>
          </ac:spMkLst>
        </pc:spChg>
        <pc:spChg chg="add">
          <ac:chgData name="André Diler" userId="ae1eaf4c-fcb9-4a5e-ab58-8efde7ac8959" providerId="ADAL" clId="{1FA7B1DB-014F-4D12-AC09-81243A591CBD}" dt="2023-11-30T01:37:29.789" v="5137" actId="26606"/>
          <ac:spMkLst>
            <pc:docMk/>
            <pc:sldMk cId="3326675588" sldId="288"/>
            <ac:spMk id="42" creationId="{CF1485CA-41D2-421F-B28D-15EF845D5FE6}"/>
          </ac:spMkLst>
        </pc:spChg>
        <pc:spChg chg="add del">
          <ac:chgData name="André Diler" userId="ae1eaf4c-fcb9-4a5e-ab58-8efde7ac8959" providerId="ADAL" clId="{1FA7B1DB-014F-4D12-AC09-81243A591CBD}" dt="2023-11-30T01:37:29.771" v="5136" actId="26606"/>
          <ac:spMkLst>
            <pc:docMk/>
            <pc:sldMk cId="3326675588" sldId="288"/>
            <ac:spMk id="52" creationId="{5819102A-0400-4C1F-8614-973F5262EF56}"/>
          </ac:spMkLst>
        </pc:spChg>
        <pc:spChg chg="add">
          <ac:chgData name="André Diler" userId="ae1eaf4c-fcb9-4a5e-ab58-8efde7ac8959" providerId="ADAL" clId="{1FA7B1DB-014F-4D12-AC09-81243A591CBD}" dt="2023-11-30T01:37:29.789" v="5137" actId="26606"/>
          <ac:spMkLst>
            <pc:docMk/>
            <pc:sldMk cId="3326675588" sldId="288"/>
            <ac:spMk id="56" creationId="{2F4D5922-434B-4829-B93E-02DC38A29519}"/>
          </ac:spMkLst>
        </pc:spChg>
        <pc:spChg chg="add">
          <ac:chgData name="André Diler" userId="ae1eaf4c-fcb9-4a5e-ab58-8efde7ac8959" providerId="ADAL" clId="{1FA7B1DB-014F-4D12-AC09-81243A591CBD}" dt="2023-11-30T01:37:29.789" v="5137" actId="26606"/>
          <ac:spMkLst>
            <pc:docMk/>
            <pc:sldMk cId="3326675588" sldId="288"/>
            <ac:spMk id="57" creationId="{F35FBA24-5C01-4635-A984-1DB6E340B052}"/>
          </ac:spMkLst>
        </pc:spChg>
        <pc:spChg chg="add del mod">
          <ac:chgData name="André Diler" userId="ae1eaf4c-fcb9-4a5e-ab58-8efde7ac8959" providerId="ADAL" clId="{1FA7B1DB-014F-4D12-AC09-81243A591CBD}" dt="2023-12-01T19:40:12.145" v="6437" actId="478"/>
          <ac:spMkLst>
            <pc:docMk/>
            <pc:sldMk cId="3326675588" sldId="288"/>
            <ac:spMk id="73" creationId="{D1C84ACE-C610-22A6-AD73-D53C0A8B1E80}"/>
          </ac:spMkLst>
        </pc:spChg>
        <pc:spChg chg="add del mod">
          <ac:chgData name="André Diler" userId="ae1eaf4c-fcb9-4a5e-ab58-8efde7ac8959" providerId="ADAL" clId="{1FA7B1DB-014F-4D12-AC09-81243A591CBD}" dt="2023-11-30T21:12:57.956" v="5685"/>
          <ac:spMkLst>
            <pc:docMk/>
            <pc:sldMk cId="3326675588" sldId="288"/>
            <ac:spMk id="75" creationId="{8E37EDF9-6BC0-BBA8-E2D7-230B0D5C251E}"/>
          </ac:spMkLst>
        </pc:spChg>
        <pc:grpChg chg="add del">
          <ac:chgData name="André Diler" userId="ae1eaf4c-fcb9-4a5e-ab58-8efde7ac8959" providerId="ADAL" clId="{1FA7B1DB-014F-4D12-AC09-81243A591CBD}" dt="2023-11-30T01:37:29.771" v="5136" actId="26606"/>
          <ac:grpSpMkLst>
            <pc:docMk/>
            <pc:sldMk cId="3326675588" sldId="288"/>
            <ac:grpSpMk id="38" creationId="{04ED96A1-E6CA-493F-8610-6B8B7A28E3EB}"/>
          </ac:grpSpMkLst>
        </pc:grpChg>
        <pc:grpChg chg="add del">
          <ac:chgData name="André Diler" userId="ae1eaf4c-fcb9-4a5e-ab58-8efde7ac8959" providerId="ADAL" clId="{1FA7B1DB-014F-4D12-AC09-81243A591CBD}" dt="2023-11-30T01:37:29.771" v="5136" actId="26606"/>
          <ac:grpSpMkLst>
            <pc:docMk/>
            <pc:sldMk cId="3326675588" sldId="288"/>
            <ac:grpSpMk id="43" creationId="{84A5B589-9002-4056-B090-2D67F91D0FBA}"/>
          </ac:grpSpMkLst>
        </pc:grpChg>
        <pc:grpChg chg="add del">
          <ac:chgData name="André Diler" userId="ae1eaf4c-fcb9-4a5e-ab58-8efde7ac8959" providerId="ADAL" clId="{1FA7B1DB-014F-4D12-AC09-81243A591CBD}" dt="2023-11-30T01:37:29.771" v="5136" actId="26606"/>
          <ac:grpSpMkLst>
            <pc:docMk/>
            <pc:sldMk cId="3326675588" sldId="288"/>
            <ac:grpSpMk id="44" creationId="{09DD9539-74C6-4FF7-835B-F157DE49E884}"/>
          </ac:grpSpMkLst>
        </pc:grpChg>
        <pc:grpChg chg="add del">
          <ac:chgData name="André Diler" userId="ae1eaf4c-fcb9-4a5e-ab58-8efde7ac8959" providerId="ADAL" clId="{1FA7B1DB-014F-4D12-AC09-81243A591CBD}" dt="2023-11-30T01:37:29.771" v="5136" actId="26606"/>
          <ac:grpSpMkLst>
            <pc:docMk/>
            <pc:sldMk cId="3326675588" sldId="288"/>
            <ac:grpSpMk id="53" creationId="{B1A0CF5C-68C2-4432-BC2D-5A124C7B6043}"/>
          </ac:grpSpMkLst>
        </pc:grpChg>
        <pc:grpChg chg="add">
          <ac:chgData name="André Diler" userId="ae1eaf4c-fcb9-4a5e-ab58-8efde7ac8959" providerId="ADAL" clId="{1FA7B1DB-014F-4D12-AC09-81243A591CBD}" dt="2023-11-30T01:37:29.789" v="5137" actId="26606"/>
          <ac:grpSpMkLst>
            <pc:docMk/>
            <pc:sldMk cId="3326675588" sldId="288"/>
            <ac:grpSpMk id="58" creationId="{0961D77B-EFC0-444B-87E8-4C48EB6BEAF2}"/>
          </ac:grpSpMkLst>
        </pc:grpChg>
        <pc:grpChg chg="add">
          <ac:chgData name="André Diler" userId="ae1eaf4c-fcb9-4a5e-ab58-8efde7ac8959" providerId="ADAL" clId="{1FA7B1DB-014F-4D12-AC09-81243A591CBD}" dt="2023-11-30T01:37:29.789" v="5137" actId="26606"/>
          <ac:grpSpMkLst>
            <pc:docMk/>
            <pc:sldMk cId="3326675588" sldId="288"/>
            <ac:grpSpMk id="65" creationId="{B7B4DECA-15C8-4678-96F8-1CA5C3D502E6}"/>
          </ac:grpSpMkLst>
        </pc:grpChg>
        <pc:grpChg chg="add">
          <ac:chgData name="André Diler" userId="ae1eaf4c-fcb9-4a5e-ab58-8efde7ac8959" providerId="ADAL" clId="{1FA7B1DB-014F-4D12-AC09-81243A591CBD}" dt="2023-11-30T01:37:29.789" v="5137" actId="26606"/>
          <ac:grpSpMkLst>
            <pc:docMk/>
            <pc:sldMk cId="3326675588" sldId="288"/>
            <ac:grpSpMk id="68" creationId="{B1A0CF5C-68C2-4432-BC2D-5A124C7B6043}"/>
          </ac:grpSpMkLst>
        </pc:grpChg>
        <pc:grpChg chg="add">
          <ac:chgData name="André Diler" userId="ae1eaf4c-fcb9-4a5e-ab58-8efde7ac8959" providerId="ADAL" clId="{1FA7B1DB-014F-4D12-AC09-81243A591CBD}" dt="2023-11-30T01:37:29.789" v="5137" actId="26606"/>
          <ac:grpSpMkLst>
            <pc:docMk/>
            <pc:sldMk cId="3326675588" sldId="288"/>
            <ac:grpSpMk id="71" creationId="{04ED96A1-E6CA-493F-8610-6B8B7A28E3EB}"/>
          </ac:grpSpMkLst>
        </pc:grpChg>
        <pc:picChg chg="add mod ord">
          <ac:chgData name="André Diler" userId="ae1eaf4c-fcb9-4a5e-ab58-8efde7ac8959" providerId="ADAL" clId="{1FA7B1DB-014F-4D12-AC09-81243A591CBD}" dt="2023-11-30T01:37:29.789" v="5137" actId="26606"/>
          <ac:picMkLst>
            <pc:docMk/>
            <pc:sldMk cId="3326675588" sldId="288"/>
            <ac:picMk id="7" creationId="{F0AA2910-E9ED-C057-103B-9EEB8008F3B1}"/>
          </ac:picMkLst>
        </pc:picChg>
        <pc:picChg chg="add mod ord">
          <ac:chgData name="André Diler" userId="ae1eaf4c-fcb9-4a5e-ab58-8efde7ac8959" providerId="ADAL" clId="{1FA7B1DB-014F-4D12-AC09-81243A591CBD}" dt="2023-11-30T01:46:21.441" v="5174" actId="1076"/>
          <ac:picMkLst>
            <pc:docMk/>
            <pc:sldMk cId="3326675588" sldId="288"/>
            <ac:picMk id="9" creationId="{AEC4D7FD-7FED-D4D2-5407-D3D1F6C88201}"/>
          </ac:picMkLst>
        </pc:picChg>
        <pc:picChg chg="add mod">
          <ac:chgData name="André Diler" userId="ae1eaf4c-fcb9-4a5e-ab58-8efde7ac8959" providerId="ADAL" clId="{1FA7B1DB-014F-4D12-AC09-81243A591CBD}" dt="2023-11-30T01:37:29.789" v="5137" actId="26606"/>
          <ac:picMkLst>
            <pc:docMk/>
            <pc:sldMk cId="3326675588" sldId="288"/>
            <ac:picMk id="11" creationId="{8DA23C3C-A8DB-6F9F-F1F7-D917194E5867}"/>
          </ac:picMkLst>
        </pc:picChg>
        <pc:picChg chg="add del mod">
          <ac:chgData name="André Diler" userId="ae1eaf4c-fcb9-4a5e-ab58-8efde7ac8959" providerId="ADAL" clId="{1FA7B1DB-014F-4D12-AC09-81243A591CBD}" dt="2023-11-30T01:46:23.769" v="5175" actId="478"/>
          <ac:picMkLst>
            <pc:docMk/>
            <pc:sldMk cId="3326675588" sldId="288"/>
            <ac:picMk id="13" creationId="{3F88915A-5530-B5C7-5F86-20D0D296F3FF}"/>
          </ac:picMkLst>
        </pc:picChg>
        <pc:picChg chg="add del mod">
          <ac:chgData name="André Diler" userId="ae1eaf4c-fcb9-4a5e-ab58-8efde7ac8959" providerId="ADAL" clId="{1FA7B1DB-014F-4D12-AC09-81243A591CBD}" dt="2023-11-30T01:47:47.569" v="5178" actId="478"/>
          <ac:picMkLst>
            <pc:docMk/>
            <pc:sldMk cId="3326675588" sldId="288"/>
            <ac:picMk id="15" creationId="{A2868DD1-7038-54F4-0FB4-714BF465CDA7}"/>
          </ac:picMkLst>
        </pc:picChg>
        <pc:picChg chg="add mod">
          <ac:chgData name="André Diler" userId="ae1eaf4c-fcb9-4a5e-ab58-8efde7ac8959" providerId="ADAL" clId="{1FA7B1DB-014F-4D12-AC09-81243A591CBD}" dt="2023-11-30T20:56:40.387" v="5649" actId="1076"/>
          <ac:picMkLst>
            <pc:docMk/>
            <pc:sldMk cId="3326675588" sldId="288"/>
            <ac:picMk id="19" creationId="{E5A2B1DF-80AE-A451-1083-475D95D5E82E}"/>
          </ac:picMkLst>
        </pc:picChg>
        <pc:picChg chg="add del mod">
          <ac:chgData name="André Diler" userId="ae1eaf4c-fcb9-4a5e-ab58-8efde7ac8959" providerId="ADAL" clId="{1FA7B1DB-014F-4D12-AC09-81243A591CBD}" dt="2023-11-30T21:12:45.703" v="5680" actId="21"/>
          <ac:picMkLst>
            <pc:docMk/>
            <pc:sldMk cId="3326675588" sldId="288"/>
            <ac:picMk id="55" creationId="{404D7419-64B1-373B-95CB-E8ADC91DE294}"/>
          </ac:picMkLst>
        </pc:picChg>
      </pc:sldChg>
      <pc:sldChg chg="modSp add mod">
        <pc:chgData name="André Diler" userId="ae1eaf4c-fcb9-4a5e-ab58-8efde7ac8959" providerId="ADAL" clId="{1FA7B1DB-014F-4D12-AC09-81243A591CBD}" dt="2023-12-01T19:28:37.740" v="6012" actId="20577"/>
        <pc:sldMkLst>
          <pc:docMk/>
          <pc:sldMk cId="2976860457" sldId="289"/>
        </pc:sldMkLst>
        <pc:spChg chg="mod">
          <ac:chgData name="André Diler" userId="ae1eaf4c-fcb9-4a5e-ab58-8efde7ac8959" providerId="ADAL" clId="{1FA7B1DB-014F-4D12-AC09-81243A591CBD}" dt="2023-12-01T19:28:37.740" v="6012" actId="20577"/>
          <ac:spMkLst>
            <pc:docMk/>
            <pc:sldMk cId="2976860457" sldId="289"/>
            <ac:spMk id="3" creationId="{13F1C15E-0E73-6B1F-38F0-C19E6164F96B}"/>
          </ac:spMkLst>
        </pc:spChg>
      </pc:sldChg>
      <pc:sldChg chg="addSp delSp modSp new mod">
        <pc:chgData name="André Diler" userId="ae1eaf4c-fcb9-4a5e-ab58-8efde7ac8959" providerId="ADAL" clId="{1FA7B1DB-014F-4D12-AC09-81243A591CBD}" dt="2023-11-30T21:25:39.679" v="5900" actId="1076"/>
        <pc:sldMkLst>
          <pc:docMk/>
          <pc:sldMk cId="2090768158" sldId="290"/>
        </pc:sldMkLst>
        <pc:spChg chg="mod">
          <ac:chgData name="André Diler" userId="ae1eaf4c-fcb9-4a5e-ab58-8efde7ac8959" providerId="ADAL" clId="{1FA7B1DB-014F-4D12-AC09-81243A591CBD}" dt="2023-11-30T21:12:40.892" v="5679" actId="20577"/>
          <ac:spMkLst>
            <pc:docMk/>
            <pc:sldMk cId="2090768158" sldId="290"/>
            <ac:spMk id="2" creationId="{9F40EC24-437F-9A60-5C8E-04152C6D33E7}"/>
          </ac:spMkLst>
        </pc:spChg>
        <pc:spChg chg="del mod">
          <ac:chgData name="André Diler" userId="ae1eaf4c-fcb9-4a5e-ab58-8efde7ac8959" providerId="ADAL" clId="{1FA7B1DB-014F-4D12-AC09-81243A591CBD}" dt="2023-11-30T21:13:06.411" v="5689" actId="478"/>
          <ac:spMkLst>
            <pc:docMk/>
            <pc:sldMk cId="2090768158" sldId="290"/>
            <ac:spMk id="3" creationId="{8D1775F0-B290-4217-4FD5-3E63E7F0E074}"/>
          </ac:spMkLst>
        </pc:spChg>
        <pc:spChg chg="add del mod">
          <ac:chgData name="André Diler" userId="ae1eaf4c-fcb9-4a5e-ab58-8efde7ac8959" providerId="ADAL" clId="{1FA7B1DB-014F-4D12-AC09-81243A591CBD}" dt="2023-11-30T21:13:09.052" v="5690" actId="478"/>
          <ac:spMkLst>
            <pc:docMk/>
            <pc:sldMk cId="2090768158" sldId="290"/>
            <ac:spMk id="6" creationId="{718C5F43-E6CE-925C-886E-8960CDB8E563}"/>
          </ac:spMkLst>
        </pc:spChg>
        <pc:spChg chg="add mod">
          <ac:chgData name="André Diler" userId="ae1eaf4c-fcb9-4a5e-ab58-8efde7ac8959" providerId="ADAL" clId="{1FA7B1DB-014F-4D12-AC09-81243A591CBD}" dt="2023-11-30T21:13:18.203" v="5693" actId="1076"/>
          <ac:spMkLst>
            <pc:docMk/>
            <pc:sldMk cId="2090768158" sldId="290"/>
            <ac:spMk id="8" creationId="{ED5F0172-470B-5194-BD33-FDFA650619F4}"/>
          </ac:spMkLst>
        </pc:spChg>
        <pc:spChg chg="add mod">
          <ac:chgData name="André Diler" userId="ae1eaf4c-fcb9-4a5e-ab58-8efde7ac8959" providerId="ADAL" clId="{1FA7B1DB-014F-4D12-AC09-81243A591CBD}" dt="2023-11-30T21:23:26.111" v="5885" actId="20577"/>
          <ac:spMkLst>
            <pc:docMk/>
            <pc:sldMk cId="2090768158" sldId="290"/>
            <ac:spMk id="10" creationId="{C965C8BB-6283-3CBE-0FCC-C1AC600AF69E}"/>
          </ac:spMkLst>
        </pc:spChg>
        <pc:picChg chg="add mod">
          <ac:chgData name="André Diler" userId="ae1eaf4c-fcb9-4a5e-ab58-8efde7ac8959" providerId="ADAL" clId="{1FA7B1DB-014F-4D12-AC09-81243A591CBD}" dt="2023-11-30T21:13:02.673" v="5687" actId="1076"/>
          <ac:picMkLst>
            <pc:docMk/>
            <pc:sldMk cId="2090768158" sldId="290"/>
            <ac:picMk id="4" creationId="{4155C617-865F-C729-E530-51C21DD26DA4}"/>
          </ac:picMkLst>
        </pc:picChg>
        <pc:picChg chg="add mod">
          <ac:chgData name="André Diler" userId="ae1eaf4c-fcb9-4a5e-ab58-8efde7ac8959" providerId="ADAL" clId="{1FA7B1DB-014F-4D12-AC09-81243A591CBD}" dt="2023-11-30T21:25:35.883" v="5898" actId="1076"/>
          <ac:picMkLst>
            <pc:docMk/>
            <pc:sldMk cId="2090768158" sldId="290"/>
            <ac:picMk id="12" creationId="{9030B46E-3D4F-E1DD-6BE5-B787D582C412}"/>
          </ac:picMkLst>
        </pc:picChg>
        <pc:picChg chg="add mod">
          <ac:chgData name="André Diler" userId="ae1eaf4c-fcb9-4a5e-ab58-8efde7ac8959" providerId="ADAL" clId="{1FA7B1DB-014F-4D12-AC09-81243A591CBD}" dt="2023-11-30T21:25:38.091" v="5899" actId="1076"/>
          <ac:picMkLst>
            <pc:docMk/>
            <pc:sldMk cId="2090768158" sldId="290"/>
            <ac:picMk id="14" creationId="{16B9DDFC-9280-3602-CAB5-90B651D078B7}"/>
          </ac:picMkLst>
        </pc:picChg>
        <pc:picChg chg="add mod">
          <ac:chgData name="André Diler" userId="ae1eaf4c-fcb9-4a5e-ab58-8efde7ac8959" providerId="ADAL" clId="{1FA7B1DB-014F-4D12-AC09-81243A591CBD}" dt="2023-11-30T21:25:39.679" v="5900" actId="1076"/>
          <ac:picMkLst>
            <pc:docMk/>
            <pc:sldMk cId="2090768158" sldId="290"/>
            <ac:picMk id="16" creationId="{27379D05-909A-8834-64BF-2D4DC67E16F6}"/>
          </ac:picMkLst>
        </pc:picChg>
      </pc:sldChg>
      <pc:sldChg chg="addSp delSp modSp new mod">
        <pc:chgData name="André Diler" userId="ae1eaf4c-fcb9-4a5e-ab58-8efde7ac8959" providerId="ADAL" clId="{1FA7B1DB-014F-4D12-AC09-81243A591CBD}" dt="2023-11-30T21:34:04.238" v="5907" actId="1076"/>
        <pc:sldMkLst>
          <pc:docMk/>
          <pc:sldMk cId="3085797911" sldId="291"/>
        </pc:sldMkLst>
        <pc:spChg chg="del">
          <ac:chgData name="André Diler" userId="ae1eaf4c-fcb9-4a5e-ab58-8efde7ac8959" providerId="ADAL" clId="{1FA7B1DB-014F-4D12-AC09-81243A591CBD}" dt="2023-11-30T21:33:59.407" v="5906" actId="22"/>
          <ac:spMkLst>
            <pc:docMk/>
            <pc:sldMk cId="3085797911" sldId="291"/>
            <ac:spMk id="3" creationId="{2824BF2B-C7D9-3ACE-A1CD-FC32F7EC6A6D}"/>
          </ac:spMkLst>
        </pc:spChg>
        <pc:picChg chg="add mod">
          <ac:chgData name="André Diler" userId="ae1eaf4c-fcb9-4a5e-ab58-8efde7ac8959" providerId="ADAL" clId="{1FA7B1DB-014F-4D12-AC09-81243A591CBD}" dt="2023-11-30T21:33:58.297" v="5905" actId="1076"/>
          <ac:picMkLst>
            <pc:docMk/>
            <pc:sldMk cId="3085797911" sldId="291"/>
            <ac:picMk id="5" creationId="{D6054D1F-3434-160D-ECA6-8750CE46113E}"/>
          </ac:picMkLst>
        </pc:picChg>
        <pc:picChg chg="add mod ord">
          <ac:chgData name="André Diler" userId="ae1eaf4c-fcb9-4a5e-ab58-8efde7ac8959" providerId="ADAL" clId="{1FA7B1DB-014F-4D12-AC09-81243A591CBD}" dt="2023-11-30T21:34:04.238" v="5907" actId="1076"/>
          <ac:picMkLst>
            <pc:docMk/>
            <pc:sldMk cId="3085797911" sldId="291"/>
            <ac:picMk id="7" creationId="{5CEEDC68-9B09-DD1C-B012-6234E2397BF3}"/>
          </ac:picMkLst>
        </pc:picChg>
      </pc:sldChg>
      <pc:sldChg chg="addSp delSp modSp new mod">
        <pc:chgData name="André Diler" userId="ae1eaf4c-fcb9-4a5e-ab58-8efde7ac8959" providerId="ADAL" clId="{1FA7B1DB-014F-4D12-AC09-81243A591CBD}" dt="2023-11-30T22:04:10.249" v="5921" actId="1076"/>
        <pc:sldMkLst>
          <pc:docMk/>
          <pc:sldMk cId="3130058290" sldId="292"/>
        </pc:sldMkLst>
        <pc:spChg chg="del">
          <ac:chgData name="André Diler" userId="ae1eaf4c-fcb9-4a5e-ab58-8efde7ac8959" providerId="ADAL" clId="{1FA7B1DB-014F-4D12-AC09-81243A591CBD}" dt="2023-11-30T22:03:20.675" v="5909" actId="22"/>
          <ac:spMkLst>
            <pc:docMk/>
            <pc:sldMk cId="3130058290" sldId="292"/>
            <ac:spMk id="3" creationId="{91E5DFB9-D8FB-3876-8749-2B63E5FBB3E7}"/>
          </ac:spMkLst>
        </pc:spChg>
        <pc:picChg chg="add mod ord">
          <ac:chgData name="André Diler" userId="ae1eaf4c-fcb9-4a5e-ab58-8efde7ac8959" providerId="ADAL" clId="{1FA7B1DB-014F-4D12-AC09-81243A591CBD}" dt="2023-11-30T22:04:10.249" v="5921" actId="1076"/>
          <ac:picMkLst>
            <pc:docMk/>
            <pc:sldMk cId="3130058290" sldId="292"/>
            <ac:picMk id="5" creationId="{B355A129-5E43-94CC-6A9A-D173F011BFFD}"/>
          </ac:picMkLst>
        </pc:picChg>
        <pc:picChg chg="add mod">
          <ac:chgData name="André Diler" userId="ae1eaf4c-fcb9-4a5e-ab58-8efde7ac8959" providerId="ADAL" clId="{1FA7B1DB-014F-4D12-AC09-81243A591CBD}" dt="2023-11-30T22:04:06.103" v="5920" actId="1076"/>
          <ac:picMkLst>
            <pc:docMk/>
            <pc:sldMk cId="3130058290" sldId="292"/>
            <ac:picMk id="7" creationId="{7E4E7A78-964B-2445-4E94-DEC60E0CABD0}"/>
          </ac:picMkLst>
        </pc:picChg>
      </pc:sldChg>
    </pc:docChg>
  </pc:docChgLst>
  <pc:docChgLst>
    <pc:chgData name="André Diler" userId="ae1eaf4c-fcb9-4a5e-ab58-8efde7ac8959" providerId="ADAL" clId="{2E86D8AC-6F6A-4C78-A591-C43B5A0926A9}"/>
    <pc:docChg chg="undo custSel addSld delSld modSld">
      <pc:chgData name="André Diler" userId="ae1eaf4c-fcb9-4a5e-ab58-8efde7ac8959" providerId="ADAL" clId="{2E86D8AC-6F6A-4C78-A591-C43B5A0926A9}" dt="2023-12-18T17:42:41.725" v="1421" actId="2696"/>
      <pc:docMkLst>
        <pc:docMk/>
      </pc:docMkLst>
      <pc:sldChg chg="modSp new del mod">
        <pc:chgData name="André Diler" userId="ae1eaf4c-fcb9-4a5e-ab58-8efde7ac8959" providerId="ADAL" clId="{2E86D8AC-6F6A-4C78-A591-C43B5A0926A9}" dt="2023-12-18T17:42:41.725" v="1421" actId="2696"/>
        <pc:sldMkLst>
          <pc:docMk/>
          <pc:sldMk cId="3544038089" sldId="293"/>
        </pc:sldMkLst>
        <pc:spChg chg="mod">
          <ac:chgData name="André Diler" userId="ae1eaf4c-fcb9-4a5e-ab58-8efde7ac8959" providerId="ADAL" clId="{2E86D8AC-6F6A-4C78-A591-C43B5A0926A9}" dt="2023-12-18T16:56:21.209" v="631" actId="20577"/>
          <ac:spMkLst>
            <pc:docMk/>
            <pc:sldMk cId="3544038089" sldId="293"/>
            <ac:spMk id="2" creationId="{BECE93AA-7C29-8FC8-87BC-0363441B5A42}"/>
          </ac:spMkLst>
        </pc:spChg>
        <pc:spChg chg="mod">
          <ac:chgData name="André Diler" userId="ae1eaf4c-fcb9-4a5e-ab58-8efde7ac8959" providerId="ADAL" clId="{2E86D8AC-6F6A-4C78-A591-C43B5A0926A9}" dt="2023-12-18T17:08:38.096" v="818" actId="20577"/>
          <ac:spMkLst>
            <pc:docMk/>
            <pc:sldMk cId="3544038089" sldId="293"/>
            <ac:spMk id="3" creationId="{3A7577E1-640E-926B-46BA-42509FD350C7}"/>
          </ac:spMkLst>
        </pc:spChg>
      </pc:sldChg>
      <pc:sldChg chg="addSp delSp modSp add del mod">
        <pc:chgData name="André Diler" userId="ae1eaf4c-fcb9-4a5e-ab58-8efde7ac8959" providerId="ADAL" clId="{2E86D8AC-6F6A-4C78-A591-C43B5A0926A9}" dt="2023-12-18T17:42:41.725" v="1421" actId="2696"/>
        <pc:sldMkLst>
          <pc:docMk/>
          <pc:sldMk cId="1278544367" sldId="294"/>
        </pc:sldMkLst>
        <pc:spChg chg="mod">
          <ac:chgData name="André Diler" userId="ae1eaf4c-fcb9-4a5e-ab58-8efde7ac8959" providerId="ADAL" clId="{2E86D8AC-6F6A-4C78-A591-C43B5A0926A9}" dt="2023-12-18T17:12:04.020" v="1007" actId="20577"/>
          <ac:spMkLst>
            <pc:docMk/>
            <pc:sldMk cId="1278544367" sldId="294"/>
            <ac:spMk id="2" creationId="{BECE93AA-7C29-8FC8-87BC-0363441B5A42}"/>
          </ac:spMkLst>
        </pc:spChg>
        <pc:spChg chg="add del mod">
          <ac:chgData name="André Diler" userId="ae1eaf4c-fcb9-4a5e-ab58-8efde7ac8959" providerId="ADAL" clId="{2E86D8AC-6F6A-4C78-A591-C43B5A0926A9}" dt="2023-12-18T17:11:47.138" v="985" actId="20577"/>
          <ac:spMkLst>
            <pc:docMk/>
            <pc:sldMk cId="1278544367" sldId="294"/>
            <ac:spMk id="3" creationId="{3A7577E1-640E-926B-46BA-42509FD350C7}"/>
          </ac:spMkLst>
        </pc:spChg>
        <pc:spChg chg="add del mod">
          <ac:chgData name="André Diler" userId="ae1eaf4c-fcb9-4a5e-ab58-8efde7ac8959" providerId="ADAL" clId="{2E86D8AC-6F6A-4C78-A591-C43B5A0926A9}" dt="2023-12-18T17:11:46.479" v="984" actId="478"/>
          <ac:spMkLst>
            <pc:docMk/>
            <pc:sldMk cId="1278544367" sldId="294"/>
            <ac:spMk id="5" creationId="{997A0500-EEE7-CD08-B037-3BDFD2F9D2DF}"/>
          </ac:spMkLst>
        </pc:spChg>
        <pc:spChg chg="add del mod">
          <ac:chgData name="André Diler" userId="ae1eaf4c-fcb9-4a5e-ab58-8efde7ac8959" providerId="ADAL" clId="{2E86D8AC-6F6A-4C78-A591-C43B5A0926A9}" dt="2023-12-18T17:11:46.248" v="983" actId="11529"/>
          <ac:spMkLst>
            <pc:docMk/>
            <pc:sldMk cId="1278544367" sldId="294"/>
            <ac:spMk id="6" creationId="{8235AB99-CFD7-36CD-7A16-E65A70F8A80C}"/>
          </ac:spMkLst>
        </pc:spChg>
      </pc:sldChg>
      <pc:sldChg chg="new del">
        <pc:chgData name="André Diler" userId="ae1eaf4c-fcb9-4a5e-ab58-8efde7ac8959" providerId="ADAL" clId="{2E86D8AC-6F6A-4C78-A591-C43B5A0926A9}" dt="2023-12-18T17:11:54.722" v="987" actId="47"/>
        <pc:sldMkLst>
          <pc:docMk/>
          <pc:sldMk cId="3460376534" sldId="295"/>
        </pc:sldMkLst>
      </pc:sldChg>
      <pc:sldChg chg="addSp delSp modSp add del mod">
        <pc:chgData name="André Diler" userId="ae1eaf4c-fcb9-4a5e-ab58-8efde7ac8959" providerId="ADAL" clId="{2E86D8AC-6F6A-4C78-A591-C43B5A0926A9}" dt="2023-12-18T17:42:41.725" v="1421" actId="2696"/>
        <pc:sldMkLst>
          <pc:docMk/>
          <pc:sldMk cId="2660493533" sldId="296"/>
        </pc:sldMkLst>
        <pc:spChg chg="mod">
          <ac:chgData name="André Diler" userId="ae1eaf4c-fcb9-4a5e-ab58-8efde7ac8959" providerId="ADAL" clId="{2E86D8AC-6F6A-4C78-A591-C43B5A0926A9}" dt="2023-12-18T17:33:52.942" v="1332" actId="20577"/>
          <ac:spMkLst>
            <pc:docMk/>
            <pc:sldMk cId="2660493533" sldId="296"/>
            <ac:spMk id="2" creationId="{BECE93AA-7C29-8FC8-87BC-0363441B5A42}"/>
          </ac:spMkLst>
        </pc:spChg>
        <pc:spChg chg="del">
          <ac:chgData name="André Diler" userId="ae1eaf4c-fcb9-4a5e-ab58-8efde7ac8959" providerId="ADAL" clId="{2E86D8AC-6F6A-4C78-A591-C43B5A0926A9}" dt="2023-12-18T17:12:09.562" v="1008" actId="478"/>
          <ac:spMkLst>
            <pc:docMk/>
            <pc:sldMk cId="2660493533" sldId="296"/>
            <ac:spMk id="3" creationId="{3A7577E1-640E-926B-46BA-42509FD350C7}"/>
          </ac:spMkLst>
        </pc:spChg>
        <pc:spChg chg="add del mod">
          <ac:chgData name="André Diler" userId="ae1eaf4c-fcb9-4a5e-ab58-8efde7ac8959" providerId="ADAL" clId="{2E86D8AC-6F6A-4C78-A591-C43B5A0926A9}" dt="2023-12-18T17:12:13.426" v="1009" actId="478"/>
          <ac:spMkLst>
            <pc:docMk/>
            <pc:sldMk cId="2660493533" sldId="296"/>
            <ac:spMk id="5" creationId="{06C15C9B-9AC1-4C85-9EA1-1024CA8E9692}"/>
          </ac:spMkLst>
        </pc:spChg>
        <pc:spChg chg="add mod">
          <ac:chgData name="André Diler" userId="ae1eaf4c-fcb9-4a5e-ab58-8efde7ac8959" providerId="ADAL" clId="{2E86D8AC-6F6A-4C78-A591-C43B5A0926A9}" dt="2023-12-18T17:29:42.940" v="1264" actId="1076"/>
          <ac:spMkLst>
            <pc:docMk/>
            <pc:sldMk cId="2660493533" sldId="296"/>
            <ac:spMk id="6" creationId="{B9FF2462-89D7-8E62-E6B4-F658443E787E}"/>
          </ac:spMkLst>
        </pc:spChg>
        <pc:spChg chg="add del mod">
          <ac:chgData name="André Diler" userId="ae1eaf4c-fcb9-4a5e-ab58-8efde7ac8959" providerId="ADAL" clId="{2E86D8AC-6F6A-4C78-A591-C43B5A0926A9}" dt="2023-12-18T17:13:45.771" v="1046" actId="478"/>
          <ac:spMkLst>
            <pc:docMk/>
            <pc:sldMk cId="2660493533" sldId="296"/>
            <ac:spMk id="7" creationId="{99C40DF2-63D3-A03F-5AF3-1EAFD2BC1037}"/>
          </ac:spMkLst>
        </pc:spChg>
        <pc:spChg chg="add mod">
          <ac:chgData name="André Diler" userId="ae1eaf4c-fcb9-4a5e-ab58-8efde7ac8959" providerId="ADAL" clId="{2E86D8AC-6F6A-4C78-A591-C43B5A0926A9}" dt="2023-12-18T17:29:08.659" v="1258" actId="14100"/>
          <ac:spMkLst>
            <pc:docMk/>
            <pc:sldMk cId="2660493533" sldId="296"/>
            <ac:spMk id="8" creationId="{387CFD99-196F-A93B-1244-35A50AC542FB}"/>
          </ac:spMkLst>
        </pc:spChg>
        <pc:spChg chg="add del mod">
          <ac:chgData name="André Diler" userId="ae1eaf4c-fcb9-4a5e-ab58-8efde7ac8959" providerId="ADAL" clId="{2E86D8AC-6F6A-4C78-A591-C43B5A0926A9}" dt="2023-12-18T17:13:28.931" v="1037" actId="478"/>
          <ac:spMkLst>
            <pc:docMk/>
            <pc:sldMk cId="2660493533" sldId="296"/>
            <ac:spMk id="9" creationId="{2CA0FA2E-CE17-D070-094F-17635D53A588}"/>
          </ac:spMkLst>
        </pc:spChg>
        <pc:spChg chg="add mod">
          <ac:chgData name="André Diler" userId="ae1eaf4c-fcb9-4a5e-ab58-8efde7ac8959" providerId="ADAL" clId="{2E86D8AC-6F6A-4C78-A591-C43B5A0926A9}" dt="2023-12-18T17:29:08.659" v="1258" actId="14100"/>
          <ac:spMkLst>
            <pc:docMk/>
            <pc:sldMk cId="2660493533" sldId="296"/>
            <ac:spMk id="10" creationId="{76E068B2-5C59-FA45-1C38-10ECA41D7FE6}"/>
          </ac:spMkLst>
        </pc:spChg>
        <pc:spChg chg="add mod">
          <ac:chgData name="André Diler" userId="ae1eaf4c-fcb9-4a5e-ab58-8efde7ac8959" providerId="ADAL" clId="{2E86D8AC-6F6A-4C78-A591-C43B5A0926A9}" dt="2023-12-18T17:38:51.748" v="1416" actId="1076"/>
          <ac:spMkLst>
            <pc:docMk/>
            <pc:sldMk cId="2660493533" sldId="296"/>
            <ac:spMk id="11" creationId="{39300E87-EDB3-748E-D3C3-AD2D2CDADE7D}"/>
          </ac:spMkLst>
        </pc:spChg>
        <pc:spChg chg="add mod">
          <ac:chgData name="André Diler" userId="ae1eaf4c-fcb9-4a5e-ab58-8efde7ac8959" providerId="ADAL" clId="{2E86D8AC-6F6A-4C78-A591-C43B5A0926A9}" dt="2023-12-18T17:29:53.098" v="1266" actId="1076"/>
          <ac:spMkLst>
            <pc:docMk/>
            <pc:sldMk cId="2660493533" sldId="296"/>
            <ac:spMk id="24" creationId="{E80030AB-CD6B-E18A-EC7E-314E1B0B48AB}"/>
          </ac:spMkLst>
        </pc:spChg>
        <pc:spChg chg="add mod">
          <ac:chgData name="André Diler" userId="ae1eaf4c-fcb9-4a5e-ab58-8efde7ac8959" providerId="ADAL" clId="{2E86D8AC-6F6A-4C78-A591-C43B5A0926A9}" dt="2023-12-18T17:29:53.098" v="1266" actId="1076"/>
          <ac:spMkLst>
            <pc:docMk/>
            <pc:sldMk cId="2660493533" sldId="296"/>
            <ac:spMk id="25" creationId="{DD688ED1-4FBC-106E-2E01-BB8451C19D02}"/>
          </ac:spMkLst>
        </pc:spChg>
        <pc:spChg chg="add mod">
          <ac:chgData name="André Diler" userId="ae1eaf4c-fcb9-4a5e-ab58-8efde7ac8959" providerId="ADAL" clId="{2E86D8AC-6F6A-4C78-A591-C43B5A0926A9}" dt="2023-12-18T17:29:08.659" v="1258" actId="14100"/>
          <ac:spMkLst>
            <pc:docMk/>
            <pc:sldMk cId="2660493533" sldId="296"/>
            <ac:spMk id="47" creationId="{E672E935-B52B-A582-61E5-3D20A53A97CF}"/>
          </ac:spMkLst>
        </pc:spChg>
        <pc:spChg chg="add mod">
          <ac:chgData name="André Diler" userId="ae1eaf4c-fcb9-4a5e-ab58-8efde7ac8959" providerId="ADAL" clId="{2E86D8AC-6F6A-4C78-A591-C43B5A0926A9}" dt="2023-12-18T17:29:53.098" v="1266" actId="1076"/>
          <ac:spMkLst>
            <pc:docMk/>
            <pc:sldMk cId="2660493533" sldId="296"/>
            <ac:spMk id="53" creationId="{0545F330-B878-3A0A-61FB-FDE6051AC9F6}"/>
          </ac:spMkLst>
        </pc:spChg>
        <pc:spChg chg="add del mod">
          <ac:chgData name="André Diler" userId="ae1eaf4c-fcb9-4a5e-ab58-8efde7ac8959" providerId="ADAL" clId="{2E86D8AC-6F6A-4C78-A591-C43B5A0926A9}" dt="2023-12-18T17:22:43.415" v="1161" actId="21"/>
          <ac:spMkLst>
            <pc:docMk/>
            <pc:sldMk cId="2660493533" sldId="296"/>
            <ac:spMk id="56" creationId="{615EDD06-8B99-8CFF-D1AD-96F239FB64B7}"/>
          </ac:spMkLst>
        </pc:spChg>
        <pc:spChg chg="add mod">
          <ac:chgData name="André Diler" userId="ae1eaf4c-fcb9-4a5e-ab58-8efde7ac8959" providerId="ADAL" clId="{2E86D8AC-6F6A-4C78-A591-C43B5A0926A9}" dt="2023-12-18T17:29:42.940" v="1264" actId="1076"/>
          <ac:spMkLst>
            <pc:docMk/>
            <pc:sldMk cId="2660493533" sldId="296"/>
            <ac:spMk id="57" creationId="{12A0640B-9BBB-4388-7F8D-E3E477173A52}"/>
          </ac:spMkLst>
        </pc:spChg>
        <pc:spChg chg="add del mod">
          <ac:chgData name="André Diler" userId="ae1eaf4c-fcb9-4a5e-ab58-8efde7ac8959" providerId="ADAL" clId="{2E86D8AC-6F6A-4C78-A591-C43B5A0926A9}" dt="2023-12-18T17:22:57.200" v="1165"/>
          <ac:spMkLst>
            <pc:docMk/>
            <pc:sldMk cId="2660493533" sldId="296"/>
            <ac:spMk id="58" creationId="{DFDA3E60-BF88-8C1F-AA13-1EC117B09AB0}"/>
          </ac:spMkLst>
        </pc:spChg>
        <pc:spChg chg="add mod">
          <ac:chgData name="André Diler" userId="ae1eaf4c-fcb9-4a5e-ab58-8efde7ac8959" providerId="ADAL" clId="{2E86D8AC-6F6A-4C78-A591-C43B5A0926A9}" dt="2023-12-18T17:29:08.659" v="1258" actId="14100"/>
          <ac:spMkLst>
            <pc:docMk/>
            <pc:sldMk cId="2660493533" sldId="296"/>
            <ac:spMk id="59" creationId="{06335A5A-7AF4-2547-D592-A8F294E626DF}"/>
          </ac:spMkLst>
        </pc:spChg>
        <pc:spChg chg="add mod">
          <ac:chgData name="André Diler" userId="ae1eaf4c-fcb9-4a5e-ab58-8efde7ac8959" providerId="ADAL" clId="{2E86D8AC-6F6A-4C78-A591-C43B5A0926A9}" dt="2023-12-18T17:29:53.098" v="1266" actId="1076"/>
          <ac:spMkLst>
            <pc:docMk/>
            <pc:sldMk cId="2660493533" sldId="296"/>
            <ac:spMk id="66" creationId="{04DE5B04-59C2-1606-B8F1-9E34292FB668}"/>
          </ac:spMkLst>
        </pc:spChg>
        <pc:spChg chg="add del mod">
          <ac:chgData name="André Diler" userId="ae1eaf4c-fcb9-4a5e-ab58-8efde7ac8959" providerId="ADAL" clId="{2E86D8AC-6F6A-4C78-A591-C43B5A0926A9}" dt="2023-12-18T17:38:26.389" v="1411" actId="1076"/>
          <ac:spMkLst>
            <pc:docMk/>
            <pc:sldMk cId="2660493533" sldId="296"/>
            <ac:spMk id="85" creationId="{49ECDE88-6F92-FC7B-5E8D-D0B519DDDF1E}"/>
          </ac:spMkLst>
        </pc:spChg>
        <pc:spChg chg="add mod">
          <ac:chgData name="André Diler" userId="ae1eaf4c-fcb9-4a5e-ab58-8efde7ac8959" providerId="ADAL" clId="{2E86D8AC-6F6A-4C78-A591-C43B5A0926A9}" dt="2023-12-18T17:38:29.176" v="1412" actId="1076"/>
          <ac:spMkLst>
            <pc:docMk/>
            <pc:sldMk cId="2660493533" sldId="296"/>
            <ac:spMk id="94" creationId="{D76F3995-1190-D17F-F0C9-753A84746EE4}"/>
          </ac:spMkLst>
        </pc:spChg>
        <pc:spChg chg="add mod">
          <ac:chgData name="André Diler" userId="ae1eaf4c-fcb9-4a5e-ab58-8efde7ac8959" providerId="ADAL" clId="{2E86D8AC-6F6A-4C78-A591-C43B5A0926A9}" dt="2023-12-18T17:38:48.691" v="1415" actId="1076"/>
          <ac:spMkLst>
            <pc:docMk/>
            <pc:sldMk cId="2660493533" sldId="296"/>
            <ac:spMk id="98" creationId="{99D248AE-75A1-FA56-396C-8866649A8CD0}"/>
          </ac:spMkLst>
        </pc:spChg>
        <pc:spChg chg="add mod">
          <ac:chgData name="André Diler" userId="ae1eaf4c-fcb9-4a5e-ab58-8efde7ac8959" providerId="ADAL" clId="{2E86D8AC-6F6A-4C78-A591-C43B5A0926A9}" dt="2023-12-18T17:38:32.357" v="1413" actId="1076"/>
          <ac:spMkLst>
            <pc:docMk/>
            <pc:sldMk cId="2660493533" sldId="296"/>
            <ac:spMk id="101" creationId="{B1AE59D3-1278-A2DA-6A2A-01037EAF685A}"/>
          </ac:spMkLst>
        </pc:spChg>
        <pc:spChg chg="add mod">
          <ac:chgData name="André Diler" userId="ae1eaf4c-fcb9-4a5e-ab58-8efde7ac8959" providerId="ADAL" clId="{2E86D8AC-6F6A-4C78-A591-C43B5A0926A9}" dt="2023-12-18T17:38:55.257" v="1417" actId="1076"/>
          <ac:spMkLst>
            <pc:docMk/>
            <pc:sldMk cId="2660493533" sldId="296"/>
            <ac:spMk id="135" creationId="{9FCDCA1E-02C4-0A26-DC95-E559F49F0AFC}"/>
          </ac:spMkLst>
        </pc:spChg>
        <pc:spChg chg="add mod">
          <ac:chgData name="André Diler" userId="ae1eaf4c-fcb9-4a5e-ab58-8efde7ac8959" providerId="ADAL" clId="{2E86D8AC-6F6A-4C78-A591-C43B5A0926A9}" dt="2023-12-18T17:38:57.969" v="1418" actId="1076"/>
          <ac:spMkLst>
            <pc:docMk/>
            <pc:sldMk cId="2660493533" sldId="296"/>
            <ac:spMk id="136" creationId="{27BB1A52-1745-4931-F510-7E38DE332729}"/>
          </ac:spMkLst>
        </pc:spChg>
        <pc:cxnChg chg="add del mod">
          <ac:chgData name="André Diler" userId="ae1eaf4c-fcb9-4a5e-ab58-8efde7ac8959" providerId="ADAL" clId="{2E86D8AC-6F6A-4C78-A591-C43B5A0926A9}" dt="2023-12-18T17:16:38.518" v="1095" actId="478"/>
          <ac:cxnSpMkLst>
            <pc:docMk/>
            <pc:sldMk cId="2660493533" sldId="296"/>
            <ac:cxnSpMk id="13" creationId="{8DE384F9-D65F-1E11-C79A-E3CF1CE9A557}"/>
          </ac:cxnSpMkLst>
        </pc:cxnChg>
        <pc:cxnChg chg="add del mod">
          <ac:chgData name="André Diler" userId="ae1eaf4c-fcb9-4a5e-ab58-8efde7ac8959" providerId="ADAL" clId="{2E86D8AC-6F6A-4C78-A591-C43B5A0926A9}" dt="2023-12-18T17:16:37.631" v="1094" actId="478"/>
          <ac:cxnSpMkLst>
            <pc:docMk/>
            <pc:sldMk cId="2660493533" sldId="296"/>
            <ac:cxnSpMk id="15" creationId="{AEAB00E1-EE7A-66A1-49B0-E748E1359F57}"/>
          </ac:cxnSpMkLst>
        </pc:cxnChg>
        <pc:cxnChg chg="add del mod">
          <ac:chgData name="André Diler" userId="ae1eaf4c-fcb9-4a5e-ab58-8efde7ac8959" providerId="ADAL" clId="{2E86D8AC-6F6A-4C78-A591-C43B5A0926A9}" dt="2023-12-18T17:15:44.219" v="1087" actId="478"/>
          <ac:cxnSpMkLst>
            <pc:docMk/>
            <pc:sldMk cId="2660493533" sldId="296"/>
            <ac:cxnSpMk id="23" creationId="{EC47A203-0B48-8E6F-43CC-8F3CAE72F26A}"/>
          </ac:cxnSpMkLst>
        </pc:cxnChg>
        <pc:cxnChg chg="add del mod">
          <ac:chgData name="André Diler" userId="ae1eaf4c-fcb9-4a5e-ab58-8efde7ac8959" providerId="ADAL" clId="{2E86D8AC-6F6A-4C78-A591-C43B5A0926A9}" dt="2023-12-18T17:16:13.511" v="1089" actId="11529"/>
          <ac:cxnSpMkLst>
            <pc:docMk/>
            <pc:sldMk cId="2660493533" sldId="296"/>
            <ac:cxnSpMk id="27" creationId="{A7EDE68C-4481-B99C-125F-B842C6444BDB}"/>
          </ac:cxnSpMkLst>
        </pc:cxnChg>
        <pc:cxnChg chg="add mod">
          <ac:chgData name="André Diler" userId="ae1eaf4c-fcb9-4a5e-ab58-8efde7ac8959" providerId="ADAL" clId="{2E86D8AC-6F6A-4C78-A591-C43B5A0926A9}" dt="2023-12-18T17:29:42.940" v="1264" actId="1076"/>
          <ac:cxnSpMkLst>
            <pc:docMk/>
            <pc:sldMk cId="2660493533" sldId="296"/>
            <ac:cxnSpMk id="31" creationId="{73A6EDB0-0640-8414-FD39-7439874D7C70}"/>
          </ac:cxnSpMkLst>
        </pc:cxnChg>
        <pc:cxnChg chg="add del">
          <ac:chgData name="André Diler" userId="ae1eaf4c-fcb9-4a5e-ab58-8efde7ac8959" providerId="ADAL" clId="{2E86D8AC-6F6A-4C78-A591-C43B5A0926A9}" dt="2023-12-18T17:16:36.195" v="1093" actId="478"/>
          <ac:cxnSpMkLst>
            <pc:docMk/>
            <pc:sldMk cId="2660493533" sldId="296"/>
            <ac:cxnSpMk id="33" creationId="{3CF49DC2-D40B-7A3A-A874-09684E98E553}"/>
          </ac:cxnSpMkLst>
        </pc:cxnChg>
        <pc:cxnChg chg="add mod">
          <ac:chgData name="André Diler" userId="ae1eaf4c-fcb9-4a5e-ab58-8efde7ac8959" providerId="ADAL" clId="{2E86D8AC-6F6A-4C78-A591-C43B5A0926A9}" dt="2023-12-18T17:29:42.940" v="1264" actId="1076"/>
          <ac:cxnSpMkLst>
            <pc:docMk/>
            <pc:sldMk cId="2660493533" sldId="296"/>
            <ac:cxnSpMk id="35" creationId="{C8ABAB82-DC55-DB51-5BBB-D00567556DF3}"/>
          </ac:cxnSpMkLst>
        </pc:cxnChg>
        <pc:cxnChg chg="add mod">
          <ac:chgData name="André Diler" userId="ae1eaf4c-fcb9-4a5e-ab58-8efde7ac8959" providerId="ADAL" clId="{2E86D8AC-6F6A-4C78-A591-C43B5A0926A9}" dt="2023-12-18T17:29:42.940" v="1264" actId="1076"/>
          <ac:cxnSpMkLst>
            <pc:docMk/>
            <pc:sldMk cId="2660493533" sldId="296"/>
            <ac:cxnSpMk id="37" creationId="{5ACD3764-1022-93D2-FA80-294ED69C30C3}"/>
          </ac:cxnSpMkLst>
        </pc:cxnChg>
        <pc:cxnChg chg="add del mod">
          <ac:chgData name="André Diler" userId="ae1eaf4c-fcb9-4a5e-ab58-8efde7ac8959" providerId="ADAL" clId="{2E86D8AC-6F6A-4C78-A591-C43B5A0926A9}" dt="2023-12-18T17:17:17.123" v="1099" actId="478"/>
          <ac:cxnSpMkLst>
            <pc:docMk/>
            <pc:sldMk cId="2660493533" sldId="296"/>
            <ac:cxnSpMk id="39" creationId="{FEB474B3-487B-7B10-7E10-EDE6E4918A22}"/>
          </ac:cxnSpMkLst>
        </pc:cxnChg>
        <pc:cxnChg chg="add mod">
          <ac:chgData name="André Diler" userId="ae1eaf4c-fcb9-4a5e-ab58-8efde7ac8959" providerId="ADAL" clId="{2E86D8AC-6F6A-4C78-A591-C43B5A0926A9}" dt="2023-12-18T17:29:53.098" v="1266" actId="1076"/>
          <ac:cxnSpMkLst>
            <pc:docMk/>
            <pc:sldMk cId="2660493533" sldId="296"/>
            <ac:cxnSpMk id="43" creationId="{EA142C40-6575-9582-C0F5-E028B6923764}"/>
          </ac:cxnSpMkLst>
        </pc:cxnChg>
        <pc:cxnChg chg="add mod">
          <ac:chgData name="André Diler" userId="ae1eaf4c-fcb9-4a5e-ab58-8efde7ac8959" providerId="ADAL" clId="{2E86D8AC-6F6A-4C78-A591-C43B5A0926A9}" dt="2023-12-18T17:29:53.098" v="1266" actId="1076"/>
          <ac:cxnSpMkLst>
            <pc:docMk/>
            <pc:sldMk cId="2660493533" sldId="296"/>
            <ac:cxnSpMk id="45" creationId="{C5F1AED6-DCDA-287B-9C3B-1C3DDF2DDB59}"/>
          </ac:cxnSpMkLst>
        </pc:cxnChg>
        <pc:cxnChg chg="add del mod">
          <ac:chgData name="André Diler" userId="ae1eaf4c-fcb9-4a5e-ab58-8efde7ac8959" providerId="ADAL" clId="{2E86D8AC-6F6A-4C78-A591-C43B5A0926A9}" dt="2023-12-18T17:19:52.168" v="1124" actId="11529"/>
          <ac:cxnSpMkLst>
            <pc:docMk/>
            <pc:sldMk cId="2660493533" sldId="296"/>
            <ac:cxnSpMk id="49" creationId="{A1B77D1A-4577-132C-9FCC-0C66BAB3AC73}"/>
          </ac:cxnSpMkLst>
        </pc:cxnChg>
        <pc:cxnChg chg="add mod">
          <ac:chgData name="André Diler" userId="ae1eaf4c-fcb9-4a5e-ab58-8efde7ac8959" providerId="ADAL" clId="{2E86D8AC-6F6A-4C78-A591-C43B5A0926A9}" dt="2023-12-18T17:29:42.940" v="1264" actId="1076"/>
          <ac:cxnSpMkLst>
            <pc:docMk/>
            <pc:sldMk cId="2660493533" sldId="296"/>
            <ac:cxnSpMk id="51" creationId="{1A9EBC8D-37A1-CBAD-F37D-F924F2321B5B}"/>
          </ac:cxnSpMkLst>
        </pc:cxnChg>
        <pc:cxnChg chg="add mod">
          <ac:chgData name="André Diler" userId="ae1eaf4c-fcb9-4a5e-ab58-8efde7ac8959" providerId="ADAL" clId="{2E86D8AC-6F6A-4C78-A591-C43B5A0926A9}" dt="2023-12-18T17:29:53.098" v="1266" actId="1076"/>
          <ac:cxnSpMkLst>
            <pc:docMk/>
            <pc:sldMk cId="2660493533" sldId="296"/>
            <ac:cxnSpMk id="55" creationId="{F2966DE5-7C49-B438-2F77-9090D79B1E1C}"/>
          </ac:cxnSpMkLst>
        </pc:cxnChg>
        <pc:cxnChg chg="add mod">
          <ac:chgData name="André Diler" userId="ae1eaf4c-fcb9-4a5e-ab58-8efde7ac8959" providerId="ADAL" clId="{2E86D8AC-6F6A-4C78-A591-C43B5A0926A9}" dt="2023-12-18T17:29:42.940" v="1264" actId="1076"/>
          <ac:cxnSpMkLst>
            <pc:docMk/>
            <pc:sldMk cId="2660493533" sldId="296"/>
            <ac:cxnSpMk id="61" creationId="{FE7188A3-DA15-0878-B27A-8AE6E8BA27E8}"/>
          </ac:cxnSpMkLst>
        </pc:cxnChg>
        <pc:cxnChg chg="add mod">
          <ac:chgData name="André Diler" userId="ae1eaf4c-fcb9-4a5e-ab58-8efde7ac8959" providerId="ADAL" clId="{2E86D8AC-6F6A-4C78-A591-C43B5A0926A9}" dt="2023-12-18T17:29:53.098" v="1266" actId="1076"/>
          <ac:cxnSpMkLst>
            <pc:docMk/>
            <pc:sldMk cId="2660493533" sldId="296"/>
            <ac:cxnSpMk id="65" creationId="{D594ED8E-BB08-A7EA-3F41-53EDAE5E2658}"/>
          </ac:cxnSpMkLst>
        </pc:cxnChg>
        <pc:cxnChg chg="add mod">
          <ac:chgData name="André Diler" userId="ae1eaf4c-fcb9-4a5e-ab58-8efde7ac8959" providerId="ADAL" clId="{2E86D8AC-6F6A-4C78-A591-C43B5A0926A9}" dt="2023-12-18T17:38:26.389" v="1411" actId="1076"/>
          <ac:cxnSpMkLst>
            <pc:docMk/>
            <pc:sldMk cId="2660493533" sldId="296"/>
            <ac:cxnSpMk id="87" creationId="{C4E4B5C0-8A08-BD92-C35B-6A426BDF8EA4}"/>
          </ac:cxnSpMkLst>
        </pc:cxnChg>
        <pc:cxnChg chg="add mod">
          <ac:chgData name="André Diler" userId="ae1eaf4c-fcb9-4a5e-ab58-8efde7ac8959" providerId="ADAL" clId="{2E86D8AC-6F6A-4C78-A591-C43B5A0926A9}" dt="2023-12-18T17:38:26.389" v="1411" actId="1076"/>
          <ac:cxnSpMkLst>
            <pc:docMk/>
            <pc:sldMk cId="2660493533" sldId="296"/>
            <ac:cxnSpMk id="91" creationId="{0AF4E522-1927-12DC-80F7-459495B4D04A}"/>
          </ac:cxnSpMkLst>
        </pc:cxnChg>
        <pc:cxnChg chg="add mod">
          <ac:chgData name="André Diler" userId="ae1eaf4c-fcb9-4a5e-ab58-8efde7ac8959" providerId="ADAL" clId="{2E86D8AC-6F6A-4C78-A591-C43B5A0926A9}" dt="2023-12-18T17:38:29.176" v="1412" actId="1076"/>
          <ac:cxnSpMkLst>
            <pc:docMk/>
            <pc:sldMk cId="2660493533" sldId="296"/>
            <ac:cxnSpMk id="96" creationId="{8CBA3E5B-C904-1C44-F3C7-96711EB491F1}"/>
          </ac:cxnSpMkLst>
        </pc:cxnChg>
        <pc:cxnChg chg="add del">
          <ac:chgData name="André Diler" userId="ae1eaf4c-fcb9-4a5e-ab58-8efde7ac8959" providerId="ADAL" clId="{2E86D8AC-6F6A-4C78-A591-C43B5A0926A9}" dt="2023-12-18T17:28:10.372" v="1249" actId="11529"/>
          <ac:cxnSpMkLst>
            <pc:docMk/>
            <pc:sldMk cId="2660493533" sldId="296"/>
            <ac:cxnSpMk id="100" creationId="{03B04DBB-7345-82E5-8F00-5D4708D95D0D}"/>
          </ac:cxnSpMkLst>
        </pc:cxnChg>
        <pc:cxnChg chg="add del mod">
          <ac:chgData name="André Diler" userId="ae1eaf4c-fcb9-4a5e-ab58-8efde7ac8959" providerId="ADAL" clId="{2E86D8AC-6F6A-4C78-A591-C43B5A0926A9}" dt="2023-12-18T17:38:09.455" v="1408" actId="478"/>
          <ac:cxnSpMkLst>
            <pc:docMk/>
            <pc:sldMk cId="2660493533" sldId="296"/>
            <ac:cxnSpMk id="102" creationId="{AC84DE21-9AA6-01EB-0329-FC7857324549}"/>
          </ac:cxnSpMkLst>
        </pc:cxnChg>
        <pc:cxnChg chg="add mod">
          <ac:chgData name="André Diler" userId="ae1eaf4c-fcb9-4a5e-ab58-8efde7ac8959" providerId="ADAL" clId="{2E86D8AC-6F6A-4C78-A591-C43B5A0926A9}" dt="2023-12-18T17:39:11.842" v="1420" actId="14100"/>
          <ac:cxnSpMkLst>
            <pc:docMk/>
            <pc:sldMk cId="2660493533" sldId="296"/>
            <ac:cxnSpMk id="131" creationId="{E1075ABA-8850-4F8F-7902-5EED7C84D46B}"/>
          </ac:cxnSpMkLst>
        </pc:cxnChg>
        <pc:cxnChg chg="add mod">
          <ac:chgData name="André Diler" userId="ae1eaf4c-fcb9-4a5e-ab58-8efde7ac8959" providerId="ADAL" clId="{2E86D8AC-6F6A-4C78-A591-C43B5A0926A9}" dt="2023-12-18T17:38:51.748" v="1416" actId="1076"/>
          <ac:cxnSpMkLst>
            <pc:docMk/>
            <pc:sldMk cId="2660493533" sldId="296"/>
            <ac:cxnSpMk id="151" creationId="{B7FC186E-7477-A41F-85B5-8224399FC04C}"/>
          </ac:cxnSpMkLst>
        </pc:cxnChg>
        <pc:cxnChg chg="add mod">
          <ac:chgData name="André Diler" userId="ae1eaf4c-fcb9-4a5e-ab58-8efde7ac8959" providerId="ADAL" clId="{2E86D8AC-6F6A-4C78-A591-C43B5A0926A9}" dt="2023-12-18T17:38:55.257" v="1417" actId="1076"/>
          <ac:cxnSpMkLst>
            <pc:docMk/>
            <pc:sldMk cId="2660493533" sldId="296"/>
            <ac:cxnSpMk id="153" creationId="{C9898123-113F-3BBD-A0EE-00D9660F2314}"/>
          </ac:cxnSpMkLst>
        </pc:cxnChg>
        <pc:cxnChg chg="add mod">
          <ac:chgData name="André Diler" userId="ae1eaf4c-fcb9-4a5e-ab58-8efde7ac8959" providerId="ADAL" clId="{2E86D8AC-6F6A-4C78-A591-C43B5A0926A9}" dt="2023-12-18T17:38:57.969" v="1418" actId="1076"/>
          <ac:cxnSpMkLst>
            <pc:docMk/>
            <pc:sldMk cId="2660493533" sldId="296"/>
            <ac:cxnSpMk id="155" creationId="{3968E788-ACEE-68E1-46CC-41D1BCF31ADA}"/>
          </ac:cxnSpMkLst>
        </pc:cxnChg>
        <pc:cxnChg chg="add mod">
          <ac:chgData name="André Diler" userId="ae1eaf4c-fcb9-4a5e-ab58-8efde7ac8959" providerId="ADAL" clId="{2E86D8AC-6F6A-4C78-A591-C43B5A0926A9}" dt="2023-12-18T17:39:06.619" v="1419" actId="14100"/>
          <ac:cxnSpMkLst>
            <pc:docMk/>
            <pc:sldMk cId="2660493533" sldId="296"/>
            <ac:cxnSpMk id="176" creationId="{CE750A16-9464-967D-AE1D-9547D2B7D80F}"/>
          </ac:cxnSpMkLst>
        </pc:cxnChg>
      </pc:sldChg>
      <pc:sldChg chg="addSp delSp modSp add del mod">
        <pc:chgData name="André Diler" userId="ae1eaf4c-fcb9-4a5e-ab58-8efde7ac8959" providerId="ADAL" clId="{2E86D8AC-6F6A-4C78-A591-C43B5A0926A9}" dt="2023-12-18T17:42:41.725" v="1421" actId="2696"/>
        <pc:sldMkLst>
          <pc:docMk/>
          <pc:sldMk cId="1590220242" sldId="297"/>
        </pc:sldMkLst>
        <pc:spChg chg="mod">
          <ac:chgData name="André Diler" userId="ae1eaf4c-fcb9-4a5e-ab58-8efde7ac8959" providerId="ADAL" clId="{2E86D8AC-6F6A-4C78-A591-C43B5A0926A9}" dt="2023-12-18T17:34:00.134" v="1340" actId="20577"/>
          <ac:spMkLst>
            <pc:docMk/>
            <pc:sldMk cId="1590220242" sldId="297"/>
            <ac:spMk id="2" creationId="{BECE93AA-7C29-8FC8-87BC-0363441B5A42}"/>
          </ac:spMkLst>
        </pc:spChg>
        <pc:spChg chg="del mod">
          <ac:chgData name="André Diler" userId="ae1eaf4c-fcb9-4a5e-ab58-8efde7ac8959" providerId="ADAL" clId="{2E86D8AC-6F6A-4C78-A591-C43B5A0926A9}" dt="2023-12-18T17:34:15.544" v="1346" actId="478"/>
          <ac:spMkLst>
            <pc:docMk/>
            <pc:sldMk cId="1590220242" sldId="297"/>
            <ac:spMk id="6" creationId="{B9FF2462-89D7-8E62-E6B4-F658443E787E}"/>
          </ac:spMkLst>
        </pc:spChg>
        <pc:spChg chg="add del mod">
          <ac:chgData name="André Diler" userId="ae1eaf4c-fcb9-4a5e-ab58-8efde7ac8959" providerId="ADAL" clId="{2E86D8AC-6F6A-4C78-A591-C43B5A0926A9}" dt="2023-12-18T17:35:03.908" v="1361" actId="478"/>
          <ac:spMkLst>
            <pc:docMk/>
            <pc:sldMk cId="1590220242" sldId="297"/>
            <ac:spMk id="7" creationId="{6AC144F2-3E29-9BE5-82F3-A22CC7ACDB1E}"/>
          </ac:spMkLst>
        </pc:spChg>
        <pc:spChg chg="del">
          <ac:chgData name="André Diler" userId="ae1eaf4c-fcb9-4a5e-ab58-8efde7ac8959" providerId="ADAL" clId="{2E86D8AC-6F6A-4C78-A591-C43B5A0926A9}" dt="2023-12-18T17:35:54.863" v="1373" actId="478"/>
          <ac:spMkLst>
            <pc:docMk/>
            <pc:sldMk cId="1590220242" sldId="297"/>
            <ac:spMk id="8" creationId="{387CFD99-196F-A93B-1244-35A50AC542FB}"/>
          </ac:spMkLst>
        </pc:spChg>
        <pc:spChg chg="add mod">
          <ac:chgData name="André Diler" userId="ae1eaf4c-fcb9-4a5e-ab58-8efde7ac8959" providerId="ADAL" clId="{2E86D8AC-6F6A-4C78-A591-C43B5A0926A9}" dt="2023-12-18T17:34:44.640" v="1356" actId="1076"/>
          <ac:spMkLst>
            <pc:docMk/>
            <pc:sldMk cId="1590220242" sldId="297"/>
            <ac:spMk id="9" creationId="{A1CF0EFF-8B4D-6608-21AB-21412FE4C3CF}"/>
          </ac:spMkLst>
        </pc:spChg>
        <pc:spChg chg="del">
          <ac:chgData name="André Diler" userId="ae1eaf4c-fcb9-4a5e-ab58-8efde7ac8959" providerId="ADAL" clId="{2E86D8AC-6F6A-4C78-A591-C43B5A0926A9}" dt="2023-12-18T17:35:54.863" v="1373" actId="478"/>
          <ac:spMkLst>
            <pc:docMk/>
            <pc:sldMk cId="1590220242" sldId="297"/>
            <ac:spMk id="10" creationId="{76E068B2-5C59-FA45-1C38-10ECA41D7FE6}"/>
          </ac:spMkLst>
        </pc:spChg>
        <pc:spChg chg="del">
          <ac:chgData name="André Diler" userId="ae1eaf4c-fcb9-4a5e-ab58-8efde7ac8959" providerId="ADAL" clId="{2E86D8AC-6F6A-4C78-A591-C43B5A0926A9}" dt="2023-12-18T17:34:35.001" v="1354" actId="21"/>
          <ac:spMkLst>
            <pc:docMk/>
            <pc:sldMk cId="1590220242" sldId="297"/>
            <ac:spMk id="11" creationId="{39300E87-EDB3-748E-D3C3-AD2D2CDADE7D}"/>
          </ac:spMkLst>
        </pc:spChg>
        <pc:spChg chg="add del mod">
          <ac:chgData name="André Diler" userId="ae1eaf4c-fcb9-4a5e-ab58-8efde7ac8959" providerId="ADAL" clId="{2E86D8AC-6F6A-4C78-A591-C43B5A0926A9}" dt="2023-12-18T17:35:01.914" v="1360" actId="478"/>
          <ac:spMkLst>
            <pc:docMk/>
            <pc:sldMk cId="1590220242" sldId="297"/>
            <ac:spMk id="12" creationId="{7FD579B9-E267-CC67-BF45-833E5E24C742}"/>
          </ac:spMkLst>
        </pc:spChg>
        <pc:spChg chg="add del mod">
          <ac:chgData name="André Diler" userId="ae1eaf4c-fcb9-4a5e-ab58-8efde7ac8959" providerId="ADAL" clId="{2E86D8AC-6F6A-4C78-A591-C43B5A0926A9}" dt="2023-12-18T17:35:55.914" v="1374" actId="478"/>
          <ac:spMkLst>
            <pc:docMk/>
            <pc:sldMk cId="1590220242" sldId="297"/>
            <ac:spMk id="13" creationId="{B6EB916E-67BA-81F7-7F9C-9F27EFF5D037}"/>
          </ac:spMkLst>
        </pc:spChg>
        <pc:spChg chg="add del mod">
          <ac:chgData name="André Diler" userId="ae1eaf4c-fcb9-4a5e-ab58-8efde7ac8959" providerId="ADAL" clId="{2E86D8AC-6F6A-4C78-A591-C43B5A0926A9}" dt="2023-12-18T17:37:30.153" v="1402" actId="478"/>
          <ac:spMkLst>
            <pc:docMk/>
            <pc:sldMk cId="1590220242" sldId="297"/>
            <ac:spMk id="21" creationId="{B430464E-2E85-958B-10A6-E6A528BC448B}"/>
          </ac:spMkLst>
        </pc:spChg>
        <pc:spChg chg="add del mod">
          <ac:chgData name="André Diler" userId="ae1eaf4c-fcb9-4a5e-ab58-8efde7ac8959" providerId="ADAL" clId="{2E86D8AC-6F6A-4C78-A591-C43B5A0926A9}" dt="2023-12-18T17:37:30.153" v="1402" actId="478"/>
          <ac:spMkLst>
            <pc:docMk/>
            <pc:sldMk cId="1590220242" sldId="297"/>
            <ac:spMk id="22" creationId="{CB7938AA-F58E-1D94-CFE2-8EEFBCF1A181}"/>
          </ac:spMkLst>
        </pc:spChg>
        <pc:spChg chg="add del mod">
          <ac:chgData name="André Diler" userId="ae1eaf4c-fcb9-4a5e-ab58-8efde7ac8959" providerId="ADAL" clId="{2E86D8AC-6F6A-4C78-A591-C43B5A0926A9}" dt="2023-12-18T17:37:30.153" v="1402" actId="478"/>
          <ac:spMkLst>
            <pc:docMk/>
            <pc:sldMk cId="1590220242" sldId="297"/>
            <ac:spMk id="23" creationId="{82468932-FB08-D7A0-9053-E9167873DC6E}"/>
          </ac:spMkLst>
        </pc:spChg>
        <pc:spChg chg="del">
          <ac:chgData name="André Diler" userId="ae1eaf4c-fcb9-4a5e-ab58-8efde7ac8959" providerId="ADAL" clId="{2E86D8AC-6F6A-4C78-A591-C43B5A0926A9}" dt="2023-12-18T17:35:24.765" v="1368" actId="478"/>
          <ac:spMkLst>
            <pc:docMk/>
            <pc:sldMk cId="1590220242" sldId="297"/>
            <ac:spMk id="24" creationId="{E80030AB-CD6B-E18A-EC7E-314E1B0B48AB}"/>
          </ac:spMkLst>
        </pc:spChg>
        <pc:spChg chg="del">
          <ac:chgData name="André Diler" userId="ae1eaf4c-fcb9-4a5e-ab58-8efde7ac8959" providerId="ADAL" clId="{2E86D8AC-6F6A-4C78-A591-C43B5A0926A9}" dt="2023-12-18T17:34:10.071" v="1341" actId="478"/>
          <ac:spMkLst>
            <pc:docMk/>
            <pc:sldMk cId="1590220242" sldId="297"/>
            <ac:spMk id="25" creationId="{DD688ED1-4FBC-106E-2E01-BB8451C19D02}"/>
          </ac:spMkLst>
        </pc:spChg>
        <pc:spChg chg="add del mod">
          <ac:chgData name="André Diler" userId="ae1eaf4c-fcb9-4a5e-ab58-8efde7ac8959" providerId="ADAL" clId="{2E86D8AC-6F6A-4C78-A591-C43B5A0926A9}" dt="2023-12-18T17:37:33.871" v="1403" actId="478"/>
          <ac:spMkLst>
            <pc:docMk/>
            <pc:sldMk cId="1590220242" sldId="297"/>
            <ac:spMk id="32" creationId="{1050AFE2-60ED-A741-92BD-377559E49D3F}"/>
          </ac:spMkLst>
        </pc:spChg>
        <pc:spChg chg="add del mod">
          <ac:chgData name="André Diler" userId="ae1eaf4c-fcb9-4a5e-ab58-8efde7ac8959" providerId="ADAL" clId="{2E86D8AC-6F6A-4C78-A591-C43B5A0926A9}" dt="2023-12-18T17:37:30.153" v="1402" actId="478"/>
          <ac:spMkLst>
            <pc:docMk/>
            <pc:sldMk cId="1590220242" sldId="297"/>
            <ac:spMk id="40" creationId="{1A5FF6FC-AEBF-2176-EA27-226BB2F716E6}"/>
          </ac:spMkLst>
        </pc:spChg>
        <pc:spChg chg="add del mod">
          <ac:chgData name="André Diler" userId="ae1eaf4c-fcb9-4a5e-ab58-8efde7ac8959" providerId="ADAL" clId="{2E86D8AC-6F6A-4C78-A591-C43B5A0926A9}" dt="2023-12-18T17:37:30.153" v="1402" actId="478"/>
          <ac:spMkLst>
            <pc:docMk/>
            <pc:sldMk cId="1590220242" sldId="297"/>
            <ac:spMk id="41" creationId="{D578B0BE-BA54-B841-9205-2B7CAD6E4804}"/>
          </ac:spMkLst>
        </pc:spChg>
        <pc:spChg chg="add mod">
          <ac:chgData name="André Diler" userId="ae1eaf4c-fcb9-4a5e-ab58-8efde7ac8959" providerId="ADAL" clId="{2E86D8AC-6F6A-4C78-A591-C43B5A0926A9}" dt="2023-12-18T17:37:39.239" v="1404" actId="1076"/>
          <ac:spMkLst>
            <pc:docMk/>
            <pc:sldMk cId="1590220242" sldId="297"/>
            <ac:spMk id="42" creationId="{B4BA43C6-395E-CAA8-1188-EF409B52CE64}"/>
          </ac:spMkLst>
        </pc:spChg>
        <pc:spChg chg="add mod">
          <ac:chgData name="André Diler" userId="ae1eaf4c-fcb9-4a5e-ab58-8efde7ac8959" providerId="ADAL" clId="{2E86D8AC-6F6A-4C78-A591-C43B5A0926A9}" dt="2023-12-18T17:37:39.239" v="1404" actId="1076"/>
          <ac:spMkLst>
            <pc:docMk/>
            <pc:sldMk cId="1590220242" sldId="297"/>
            <ac:spMk id="44" creationId="{1A0ABAAF-4D8A-835E-677E-D0508882098F}"/>
          </ac:spMkLst>
        </pc:spChg>
        <pc:spChg chg="add mod">
          <ac:chgData name="André Diler" userId="ae1eaf4c-fcb9-4a5e-ab58-8efde7ac8959" providerId="ADAL" clId="{2E86D8AC-6F6A-4C78-A591-C43B5A0926A9}" dt="2023-12-18T17:37:39.239" v="1404" actId="1076"/>
          <ac:spMkLst>
            <pc:docMk/>
            <pc:sldMk cId="1590220242" sldId="297"/>
            <ac:spMk id="46" creationId="{9F9A3A75-CF69-9B61-22D3-A4A88C671C5E}"/>
          </ac:spMkLst>
        </pc:spChg>
        <pc:spChg chg="del">
          <ac:chgData name="André Diler" userId="ae1eaf4c-fcb9-4a5e-ab58-8efde7ac8959" providerId="ADAL" clId="{2E86D8AC-6F6A-4C78-A591-C43B5A0926A9}" dt="2023-12-18T17:35:05.682" v="1362" actId="478"/>
          <ac:spMkLst>
            <pc:docMk/>
            <pc:sldMk cId="1590220242" sldId="297"/>
            <ac:spMk id="47" creationId="{E672E935-B52B-A582-61E5-3D20A53A97CF}"/>
          </ac:spMkLst>
        </pc:spChg>
        <pc:spChg chg="add mod">
          <ac:chgData name="André Diler" userId="ae1eaf4c-fcb9-4a5e-ab58-8efde7ac8959" providerId="ADAL" clId="{2E86D8AC-6F6A-4C78-A591-C43B5A0926A9}" dt="2023-12-18T17:37:39.239" v="1404" actId="1076"/>
          <ac:spMkLst>
            <pc:docMk/>
            <pc:sldMk cId="1590220242" sldId="297"/>
            <ac:spMk id="48" creationId="{AC119D4D-619A-0C2F-8163-A1B0BDFAC4C6}"/>
          </ac:spMkLst>
        </pc:spChg>
        <pc:spChg chg="add mod">
          <ac:chgData name="André Diler" userId="ae1eaf4c-fcb9-4a5e-ab58-8efde7ac8959" providerId="ADAL" clId="{2E86D8AC-6F6A-4C78-A591-C43B5A0926A9}" dt="2023-12-18T17:37:39.239" v="1404" actId="1076"/>
          <ac:spMkLst>
            <pc:docMk/>
            <pc:sldMk cId="1590220242" sldId="297"/>
            <ac:spMk id="49" creationId="{21AD5616-391B-AE63-B247-B32D712E25FB}"/>
          </ac:spMkLst>
        </pc:spChg>
        <pc:spChg chg="del">
          <ac:chgData name="André Diler" userId="ae1eaf4c-fcb9-4a5e-ab58-8efde7ac8959" providerId="ADAL" clId="{2E86D8AC-6F6A-4C78-A591-C43B5A0926A9}" dt="2023-12-18T17:34:10.071" v="1341" actId="478"/>
          <ac:spMkLst>
            <pc:docMk/>
            <pc:sldMk cId="1590220242" sldId="297"/>
            <ac:spMk id="53" creationId="{0545F330-B878-3A0A-61FB-FDE6051AC9F6}"/>
          </ac:spMkLst>
        </pc:spChg>
        <pc:spChg chg="del">
          <ac:chgData name="André Diler" userId="ae1eaf4c-fcb9-4a5e-ab58-8efde7ac8959" providerId="ADAL" clId="{2E86D8AC-6F6A-4C78-A591-C43B5A0926A9}" dt="2023-12-18T17:34:20.974" v="1348" actId="478"/>
          <ac:spMkLst>
            <pc:docMk/>
            <pc:sldMk cId="1590220242" sldId="297"/>
            <ac:spMk id="57" creationId="{12A0640B-9BBB-4388-7F8D-E3E477173A52}"/>
          </ac:spMkLst>
        </pc:spChg>
        <pc:spChg chg="del">
          <ac:chgData name="André Diler" userId="ae1eaf4c-fcb9-4a5e-ab58-8efde7ac8959" providerId="ADAL" clId="{2E86D8AC-6F6A-4C78-A591-C43B5A0926A9}" dt="2023-12-18T17:34:19.520" v="1347" actId="478"/>
          <ac:spMkLst>
            <pc:docMk/>
            <pc:sldMk cId="1590220242" sldId="297"/>
            <ac:spMk id="59" creationId="{06335A5A-7AF4-2547-D592-A8F294E626DF}"/>
          </ac:spMkLst>
        </pc:spChg>
        <pc:spChg chg="add mod">
          <ac:chgData name="André Diler" userId="ae1eaf4c-fcb9-4a5e-ab58-8efde7ac8959" providerId="ADAL" clId="{2E86D8AC-6F6A-4C78-A591-C43B5A0926A9}" dt="2023-12-18T17:37:39.239" v="1404" actId="1076"/>
          <ac:spMkLst>
            <pc:docMk/>
            <pc:sldMk cId="1590220242" sldId="297"/>
            <ac:spMk id="60" creationId="{1B617D77-676E-B1E1-17AB-A8846B09659A}"/>
          </ac:spMkLst>
        </pc:spChg>
        <pc:spChg chg="add mod">
          <ac:chgData name="André Diler" userId="ae1eaf4c-fcb9-4a5e-ab58-8efde7ac8959" providerId="ADAL" clId="{2E86D8AC-6F6A-4C78-A591-C43B5A0926A9}" dt="2023-12-18T17:37:39.239" v="1404" actId="1076"/>
          <ac:spMkLst>
            <pc:docMk/>
            <pc:sldMk cId="1590220242" sldId="297"/>
            <ac:spMk id="63" creationId="{C53591B7-DBEB-7AC8-B535-29E85388DEA6}"/>
          </ac:spMkLst>
        </pc:spChg>
        <pc:spChg chg="del">
          <ac:chgData name="André Diler" userId="ae1eaf4c-fcb9-4a5e-ab58-8efde7ac8959" providerId="ADAL" clId="{2E86D8AC-6F6A-4C78-A591-C43B5A0926A9}" dt="2023-12-18T17:34:10.071" v="1341" actId="478"/>
          <ac:spMkLst>
            <pc:docMk/>
            <pc:sldMk cId="1590220242" sldId="297"/>
            <ac:spMk id="66" creationId="{04DE5B04-59C2-1606-B8F1-9E34292FB668}"/>
          </ac:spMkLst>
        </pc:spChg>
        <pc:spChg chg="del">
          <ac:chgData name="André Diler" userId="ae1eaf4c-fcb9-4a5e-ab58-8efde7ac8959" providerId="ADAL" clId="{2E86D8AC-6F6A-4C78-A591-C43B5A0926A9}" dt="2023-12-18T17:34:10.071" v="1341" actId="478"/>
          <ac:spMkLst>
            <pc:docMk/>
            <pc:sldMk cId="1590220242" sldId="297"/>
            <ac:spMk id="85" creationId="{49ECDE88-6F92-FC7B-5E8D-D0B519DDDF1E}"/>
          </ac:spMkLst>
        </pc:spChg>
        <pc:spChg chg="del">
          <ac:chgData name="André Diler" userId="ae1eaf4c-fcb9-4a5e-ab58-8efde7ac8959" providerId="ADAL" clId="{2E86D8AC-6F6A-4C78-A591-C43B5A0926A9}" dt="2023-12-18T17:34:24.619" v="1350" actId="478"/>
          <ac:spMkLst>
            <pc:docMk/>
            <pc:sldMk cId="1590220242" sldId="297"/>
            <ac:spMk id="94" creationId="{D76F3995-1190-D17F-F0C9-753A84746EE4}"/>
          </ac:spMkLst>
        </pc:spChg>
        <pc:spChg chg="del mod">
          <ac:chgData name="André Diler" userId="ae1eaf4c-fcb9-4a5e-ab58-8efde7ac8959" providerId="ADAL" clId="{2E86D8AC-6F6A-4C78-A591-C43B5A0926A9}" dt="2023-12-18T17:34:35.001" v="1354" actId="21"/>
          <ac:spMkLst>
            <pc:docMk/>
            <pc:sldMk cId="1590220242" sldId="297"/>
            <ac:spMk id="98" creationId="{99D248AE-75A1-FA56-396C-8866649A8CD0}"/>
          </ac:spMkLst>
        </pc:spChg>
        <pc:spChg chg="del">
          <ac:chgData name="André Diler" userId="ae1eaf4c-fcb9-4a5e-ab58-8efde7ac8959" providerId="ADAL" clId="{2E86D8AC-6F6A-4C78-A591-C43B5A0926A9}" dt="2023-12-18T17:34:10.071" v="1341" actId="478"/>
          <ac:spMkLst>
            <pc:docMk/>
            <pc:sldMk cId="1590220242" sldId="297"/>
            <ac:spMk id="101" creationId="{B1AE59D3-1278-A2DA-6A2A-01037EAF685A}"/>
          </ac:spMkLst>
        </pc:spChg>
        <pc:spChg chg="del">
          <ac:chgData name="André Diler" userId="ae1eaf4c-fcb9-4a5e-ab58-8efde7ac8959" providerId="ADAL" clId="{2E86D8AC-6F6A-4C78-A591-C43B5A0926A9}" dt="2023-12-18T17:34:35.001" v="1354" actId="21"/>
          <ac:spMkLst>
            <pc:docMk/>
            <pc:sldMk cId="1590220242" sldId="297"/>
            <ac:spMk id="135" creationId="{9FCDCA1E-02C4-0A26-DC95-E559F49F0AFC}"/>
          </ac:spMkLst>
        </pc:spChg>
        <pc:spChg chg="del">
          <ac:chgData name="André Diler" userId="ae1eaf4c-fcb9-4a5e-ab58-8efde7ac8959" providerId="ADAL" clId="{2E86D8AC-6F6A-4C78-A591-C43B5A0926A9}" dt="2023-12-18T17:34:35.001" v="1354" actId="21"/>
          <ac:spMkLst>
            <pc:docMk/>
            <pc:sldMk cId="1590220242" sldId="297"/>
            <ac:spMk id="136" creationId="{27BB1A52-1745-4931-F510-7E38DE332729}"/>
          </ac:spMkLst>
        </pc:spChg>
        <pc:cxnChg chg="add del mod">
          <ac:chgData name="André Diler" userId="ae1eaf4c-fcb9-4a5e-ab58-8efde7ac8959" providerId="ADAL" clId="{2E86D8AC-6F6A-4C78-A591-C43B5A0926A9}" dt="2023-12-18T17:35:52.626" v="1372" actId="478"/>
          <ac:cxnSpMkLst>
            <pc:docMk/>
            <pc:sldMk cId="1590220242" sldId="297"/>
            <ac:cxnSpMk id="14" creationId="{8E647CA9-8D8C-0908-A0AC-2F956B3A6C34}"/>
          </ac:cxnSpMkLst>
        </pc:cxnChg>
        <pc:cxnChg chg="add del mod">
          <ac:chgData name="André Diler" userId="ae1eaf4c-fcb9-4a5e-ab58-8efde7ac8959" providerId="ADAL" clId="{2E86D8AC-6F6A-4C78-A591-C43B5A0926A9}" dt="2023-12-18T17:35:52.626" v="1372" actId="478"/>
          <ac:cxnSpMkLst>
            <pc:docMk/>
            <pc:sldMk cId="1590220242" sldId="297"/>
            <ac:cxnSpMk id="15" creationId="{830E2192-DC3D-4717-4493-A80E46B9CABD}"/>
          </ac:cxnSpMkLst>
        </pc:cxnChg>
        <pc:cxnChg chg="add del mod">
          <ac:chgData name="André Diler" userId="ae1eaf4c-fcb9-4a5e-ab58-8efde7ac8959" providerId="ADAL" clId="{2E86D8AC-6F6A-4C78-A591-C43B5A0926A9}" dt="2023-12-18T17:35:52.626" v="1372" actId="478"/>
          <ac:cxnSpMkLst>
            <pc:docMk/>
            <pc:sldMk cId="1590220242" sldId="297"/>
            <ac:cxnSpMk id="16" creationId="{3F6596B8-36D5-58E0-93C8-BBA9F1B27419}"/>
          </ac:cxnSpMkLst>
        </pc:cxnChg>
        <pc:cxnChg chg="add del mod">
          <ac:chgData name="André Diler" userId="ae1eaf4c-fcb9-4a5e-ab58-8efde7ac8959" providerId="ADAL" clId="{2E86D8AC-6F6A-4C78-A591-C43B5A0926A9}" dt="2023-12-18T17:37:30.153" v="1402" actId="478"/>
          <ac:cxnSpMkLst>
            <pc:docMk/>
            <pc:sldMk cId="1590220242" sldId="297"/>
            <ac:cxnSpMk id="26" creationId="{7FB063D3-5387-3B4A-4C9E-A75C5B84BFCB}"/>
          </ac:cxnSpMkLst>
        </pc:cxnChg>
        <pc:cxnChg chg="add del mod">
          <ac:chgData name="André Diler" userId="ae1eaf4c-fcb9-4a5e-ab58-8efde7ac8959" providerId="ADAL" clId="{2E86D8AC-6F6A-4C78-A591-C43B5A0926A9}" dt="2023-12-18T17:37:30.153" v="1402" actId="478"/>
          <ac:cxnSpMkLst>
            <pc:docMk/>
            <pc:sldMk cId="1590220242" sldId="297"/>
            <ac:cxnSpMk id="27" creationId="{02B4CD05-5078-BB24-3040-E80DC6C1549A}"/>
          </ac:cxnSpMkLst>
        </pc:cxnChg>
        <pc:cxnChg chg="add del mod">
          <ac:chgData name="André Diler" userId="ae1eaf4c-fcb9-4a5e-ab58-8efde7ac8959" providerId="ADAL" clId="{2E86D8AC-6F6A-4C78-A591-C43B5A0926A9}" dt="2023-12-18T17:37:30.153" v="1402" actId="478"/>
          <ac:cxnSpMkLst>
            <pc:docMk/>
            <pc:sldMk cId="1590220242" sldId="297"/>
            <ac:cxnSpMk id="28" creationId="{172EC757-9161-80C1-F052-F63E6CF6AE74}"/>
          </ac:cxnSpMkLst>
        </pc:cxnChg>
        <pc:cxnChg chg="add del mod">
          <ac:chgData name="André Diler" userId="ae1eaf4c-fcb9-4a5e-ab58-8efde7ac8959" providerId="ADAL" clId="{2E86D8AC-6F6A-4C78-A591-C43B5A0926A9}" dt="2023-12-18T17:37:30.153" v="1402" actId="478"/>
          <ac:cxnSpMkLst>
            <pc:docMk/>
            <pc:sldMk cId="1590220242" sldId="297"/>
            <ac:cxnSpMk id="29" creationId="{C5E7EEF7-F42E-BFBD-F89F-0F3448A13A0D}"/>
          </ac:cxnSpMkLst>
        </pc:cxnChg>
        <pc:cxnChg chg="add del mod">
          <ac:chgData name="André Diler" userId="ae1eaf4c-fcb9-4a5e-ab58-8efde7ac8959" providerId="ADAL" clId="{2E86D8AC-6F6A-4C78-A591-C43B5A0926A9}" dt="2023-12-18T17:37:30.153" v="1402" actId="478"/>
          <ac:cxnSpMkLst>
            <pc:docMk/>
            <pc:sldMk cId="1590220242" sldId="297"/>
            <ac:cxnSpMk id="30" creationId="{908D1142-746B-821C-773A-9B3C48B2C2B0}"/>
          </ac:cxnSpMkLst>
        </pc:cxnChg>
        <pc:cxnChg chg="del mod">
          <ac:chgData name="André Diler" userId="ae1eaf4c-fcb9-4a5e-ab58-8efde7ac8959" providerId="ADAL" clId="{2E86D8AC-6F6A-4C78-A591-C43B5A0926A9}" dt="2023-12-18T17:34:10.071" v="1341" actId="478"/>
          <ac:cxnSpMkLst>
            <pc:docMk/>
            <pc:sldMk cId="1590220242" sldId="297"/>
            <ac:cxnSpMk id="31" creationId="{73A6EDB0-0640-8414-FD39-7439874D7C70}"/>
          </ac:cxnSpMkLst>
        </pc:cxnChg>
        <pc:cxnChg chg="add del mod">
          <ac:chgData name="André Diler" userId="ae1eaf4c-fcb9-4a5e-ab58-8efde7ac8959" providerId="ADAL" clId="{2E86D8AC-6F6A-4C78-A591-C43B5A0926A9}" dt="2023-12-18T17:37:30.153" v="1402" actId="478"/>
          <ac:cxnSpMkLst>
            <pc:docMk/>
            <pc:sldMk cId="1590220242" sldId="297"/>
            <ac:cxnSpMk id="33" creationId="{B486D46D-D775-6C38-D00B-4324D0C2519B}"/>
          </ac:cxnSpMkLst>
        </pc:cxnChg>
        <pc:cxnChg chg="add del mod">
          <ac:chgData name="André Diler" userId="ae1eaf4c-fcb9-4a5e-ab58-8efde7ac8959" providerId="ADAL" clId="{2E86D8AC-6F6A-4C78-A591-C43B5A0926A9}" dt="2023-12-18T17:37:30.153" v="1402" actId="478"/>
          <ac:cxnSpMkLst>
            <pc:docMk/>
            <pc:sldMk cId="1590220242" sldId="297"/>
            <ac:cxnSpMk id="34" creationId="{F67027B4-49AB-6962-4F3B-6951D3EA9710}"/>
          </ac:cxnSpMkLst>
        </pc:cxnChg>
        <pc:cxnChg chg="del mod">
          <ac:chgData name="André Diler" userId="ae1eaf4c-fcb9-4a5e-ab58-8efde7ac8959" providerId="ADAL" clId="{2E86D8AC-6F6A-4C78-A591-C43B5A0926A9}" dt="2023-12-18T17:35:54.863" v="1373" actId="478"/>
          <ac:cxnSpMkLst>
            <pc:docMk/>
            <pc:sldMk cId="1590220242" sldId="297"/>
            <ac:cxnSpMk id="35" creationId="{C8ABAB82-DC55-DB51-5BBB-D00567556DF3}"/>
          </ac:cxnSpMkLst>
        </pc:cxnChg>
        <pc:cxnChg chg="del mod">
          <ac:chgData name="André Diler" userId="ae1eaf4c-fcb9-4a5e-ab58-8efde7ac8959" providerId="ADAL" clId="{2E86D8AC-6F6A-4C78-A591-C43B5A0926A9}" dt="2023-12-18T17:35:54.863" v="1373" actId="478"/>
          <ac:cxnSpMkLst>
            <pc:docMk/>
            <pc:sldMk cId="1590220242" sldId="297"/>
            <ac:cxnSpMk id="37" creationId="{5ACD3764-1022-93D2-FA80-294ED69C30C3}"/>
          </ac:cxnSpMkLst>
        </pc:cxnChg>
        <pc:cxnChg chg="del mod">
          <ac:chgData name="André Diler" userId="ae1eaf4c-fcb9-4a5e-ab58-8efde7ac8959" providerId="ADAL" clId="{2E86D8AC-6F6A-4C78-A591-C43B5A0926A9}" dt="2023-12-18T17:34:13.292" v="1344" actId="478"/>
          <ac:cxnSpMkLst>
            <pc:docMk/>
            <pc:sldMk cId="1590220242" sldId="297"/>
            <ac:cxnSpMk id="43" creationId="{EA142C40-6575-9582-C0F5-E028B6923764}"/>
          </ac:cxnSpMkLst>
        </pc:cxnChg>
        <pc:cxnChg chg="del mod">
          <ac:chgData name="André Diler" userId="ae1eaf4c-fcb9-4a5e-ab58-8efde7ac8959" providerId="ADAL" clId="{2E86D8AC-6F6A-4C78-A591-C43B5A0926A9}" dt="2023-12-18T17:34:10.071" v="1341" actId="478"/>
          <ac:cxnSpMkLst>
            <pc:docMk/>
            <pc:sldMk cId="1590220242" sldId="297"/>
            <ac:cxnSpMk id="45" creationId="{C5F1AED6-DCDA-287B-9C3B-1C3DDF2DDB59}"/>
          </ac:cxnSpMkLst>
        </pc:cxnChg>
        <pc:cxnChg chg="add mod">
          <ac:chgData name="André Diler" userId="ae1eaf4c-fcb9-4a5e-ab58-8efde7ac8959" providerId="ADAL" clId="{2E86D8AC-6F6A-4C78-A591-C43B5A0926A9}" dt="2023-12-18T17:37:39.239" v="1404" actId="1076"/>
          <ac:cxnSpMkLst>
            <pc:docMk/>
            <pc:sldMk cId="1590220242" sldId="297"/>
            <ac:cxnSpMk id="50" creationId="{4A003580-8E43-3F13-BC38-54D2C5E92CFC}"/>
          </ac:cxnSpMkLst>
        </pc:cxnChg>
        <pc:cxnChg chg="del mod">
          <ac:chgData name="André Diler" userId="ae1eaf4c-fcb9-4a5e-ab58-8efde7ac8959" providerId="ADAL" clId="{2E86D8AC-6F6A-4C78-A591-C43B5A0926A9}" dt="2023-12-18T17:35:54.863" v="1373" actId="478"/>
          <ac:cxnSpMkLst>
            <pc:docMk/>
            <pc:sldMk cId="1590220242" sldId="297"/>
            <ac:cxnSpMk id="51" creationId="{1A9EBC8D-37A1-CBAD-F37D-F924F2321B5B}"/>
          </ac:cxnSpMkLst>
        </pc:cxnChg>
        <pc:cxnChg chg="add mod">
          <ac:chgData name="André Diler" userId="ae1eaf4c-fcb9-4a5e-ab58-8efde7ac8959" providerId="ADAL" clId="{2E86D8AC-6F6A-4C78-A591-C43B5A0926A9}" dt="2023-12-18T17:37:39.239" v="1404" actId="1076"/>
          <ac:cxnSpMkLst>
            <pc:docMk/>
            <pc:sldMk cId="1590220242" sldId="297"/>
            <ac:cxnSpMk id="52" creationId="{51D5ECFE-6FBB-FF6D-1A1B-DFDB9B6C3759}"/>
          </ac:cxnSpMkLst>
        </pc:cxnChg>
        <pc:cxnChg chg="add mod">
          <ac:chgData name="André Diler" userId="ae1eaf4c-fcb9-4a5e-ab58-8efde7ac8959" providerId="ADAL" clId="{2E86D8AC-6F6A-4C78-A591-C43B5A0926A9}" dt="2023-12-18T17:37:39.239" v="1404" actId="1076"/>
          <ac:cxnSpMkLst>
            <pc:docMk/>
            <pc:sldMk cId="1590220242" sldId="297"/>
            <ac:cxnSpMk id="54" creationId="{2BAD8B0B-F784-70CD-714F-6DB354FDA20A}"/>
          </ac:cxnSpMkLst>
        </pc:cxnChg>
        <pc:cxnChg chg="del mod">
          <ac:chgData name="André Diler" userId="ae1eaf4c-fcb9-4a5e-ab58-8efde7ac8959" providerId="ADAL" clId="{2E86D8AC-6F6A-4C78-A591-C43B5A0926A9}" dt="2023-12-18T17:34:10.071" v="1341" actId="478"/>
          <ac:cxnSpMkLst>
            <pc:docMk/>
            <pc:sldMk cId="1590220242" sldId="297"/>
            <ac:cxnSpMk id="55" creationId="{F2966DE5-7C49-B438-2F77-9090D79B1E1C}"/>
          </ac:cxnSpMkLst>
        </pc:cxnChg>
        <pc:cxnChg chg="add mod">
          <ac:chgData name="André Diler" userId="ae1eaf4c-fcb9-4a5e-ab58-8efde7ac8959" providerId="ADAL" clId="{2E86D8AC-6F6A-4C78-A591-C43B5A0926A9}" dt="2023-12-18T17:37:39.239" v="1404" actId="1076"/>
          <ac:cxnSpMkLst>
            <pc:docMk/>
            <pc:sldMk cId="1590220242" sldId="297"/>
            <ac:cxnSpMk id="56" creationId="{C056CE30-3347-18EA-C561-77103D1D9B80}"/>
          </ac:cxnSpMkLst>
        </pc:cxnChg>
        <pc:cxnChg chg="add mod">
          <ac:chgData name="André Diler" userId="ae1eaf4c-fcb9-4a5e-ab58-8efde7ac8959" providerId="ADAL" clId="{2E86D8AC-6F6A-4C78-A591-C43B5A0926A9}" dt="2023-12-18T17:37:39.239" v="1404" actId="1076"/>
          <ac:cxnSpMkLst>
            <pc:docMk/>
            <pc:sldMk cId="1590220242" sldId="297"/>
            <ac:cxnSpMk id="58" creationId="{0F0E265B-E3E2-C235-137A-AAD256038AC8}"/>
          </ac:cxnSpMkLst>
        </pc:cxnChg>
        <pc:cxnChg chg="del mod">
          <ac:chgData name="André Diler" userId="ae1eaf4c-fcb9-4a5e-ab58-8efde7ac8959" providerId="ADAL" clId="{2E86D8AC-6F6A-4C78-A591-C43B5A0926A9}" dt="2023-12-18T17:34:21.891" v="1349" actId="478"/>
          <ac:cxnSpMkLst>
            <pc:docMk/>
            <pc:sldMk cId="1590220242" sldId="297"/>
            <ac:cxnSpMk id="61" creationId="{FE7188A3-DA15-0878-B27A-8AE6E8BA27E8}"/>
          </ac:cxnSpMkLst>
        </pc:cxnChg>
        <pc:cxnChg chg="add mod">
          <ac:chgData name="André Diler" userId="ae1eaf4c-fcb9-4a5e-ab58-8efde7ac8959" providerId="ADAL" clId="{2E86D8AC-6F6A-4C78-A591-C43B5A0926A9}" dt="2023-12-18T17:37:39.239" v="1404" actId="1076"/>
          <ac:cxnSpMkLst>
            <pc:docMk/>
            <pc:sldMk cId="1590220242" sldId="297"/>
            <ac:cxnSpMk id="62" creationId="{F57072AA-B160-7F36-AFCF-5C4AF7B10FC8}"/>
          </ac:cxnSpMkLst>
        </pc:cxnChg>
        <pc:cxnChg chg="add mod">
          <ac:chgData name="André Diler" userId="ae1eaf4c-fcb9-4a5e-ab58-8efde7ac8959" providerId="ADAL" clId="{2E86D8AC-6F6A-4C78-A591-C43B5A0926A9}" dt="2023-12-18T17:37:39.239" v="1404" actId="1076"/>
          <ac:cxnSpMkLst>
            <pc:docMk/>
            <pc:sldMk cId="1590220242" sldId="297"/>
            <ac:cxnSpMk id="64" creationId="{3ADEB215-47C0-AB45-5CA5-7C34A62240C6}"/>
          </ac:cxnSpMkLst>
        </pc:cxnChg>
        <pc:cxnChg chg="del mod">
          <ac:chgData name="André Diler" userId="ae1eaf4c-fcb9-4a5e-ab58-8efde7ac8959" providerId="ADAL" clId="{2E86D8AC-6F6A-4C78-A591-C43B5A0926A9}" dt="2023-12-18T17:34:10.071" v="1341" actId="478"/>
          <ac:cxnSpMkLst>
            <pc:docMk/>
            <pc:sldMk cId="1590220242" sldId="297"/>
            <ac:cxnSpMk id="65" creationId="{D594ED8E-BB08-A7EA-3F41-53EDAE5E2658}"/>
          </ac:cxnSpMkLst>
        </pc:cxnChg>
        <pc:cxnChg chg="del mod">
          <ac:chgData name="André Diler" userId="ae1eaf4c-fcb9-4a5e-ab58-8efde7ac8959" providerId="ADAL" clId="{2E86D8AC-6F6A-4C78-A591-C43B5A0926A9}" dt="2023-12-18T17:34:10.071" v="1341" actId="478"/>
          <ac:cxnSpMkLst>
            <pc:docMk/>
            <pc:sldMk cId="1590220242" sldId="297"/>
            <ac:cxnSpMk id="87" creationId="{C4E4B5C0-8A08-BD92-C35B-6A426BDF8EA4}"/>
          </ac:cxnSpMkLst>
        </pc:cxnChg>
        <pc:cxnChg chg="del mod">
          <ac:chgData name="André Diler" userId="ae1eaf4c-fcb9-4a5e-ab58-8efde7ac8959" providerId="ADAL" clId="{2E86D8AC-6F6A-4C78-A591-C43B5A0926A9}" dt="2023-12-18T17:34:10.071" v="1341" actId="478"/>
          <ac:cxnSpMkLst>
            <pc:docMk/>
            <pc:sldMk cId="1590220242" sldId="297"/>
            <ac:cxnSpMk id="91" creationId="{0AF4E522-1927-12DC-80F7-459495B4D04A}"/>
          </ac:cxnSpMkLst>
        </pc:cxnChg>
        <pc:cxnChg chg="del mod">
          <ac:chgData name="André Diler" userId="ae1eaf4c-fcb9-4a5e-ab58-8efde7ac8959" providerId="ADAL" clId="{2E86D8AC-6F6A-4C78-A591-C43B5A0926A9}" dt="2023-12-18T17:34:10.071" v="1341" actId="478"/>
          <ac:cxnSpMkLst>
            <pc:docMk/>
            <pc:sldMk cId="1590220242" sldId="297"/>
            <ac:cxnSpMk id="96" creationId="{8CBA3E5B-C904-1C44-F3C7-96711EB491F1}"/>
          </ac:cxnSpMkLst>
        </pc:cxnChg>
        <pc:cxnChg chg="del mod">
          <ac:chgData name="André Diler" userId="ae1eaf4c-fcb9-4a5e-ab58-8efde7ac8959" providerId="ADAL" clId="{2E86D8AC-6F6A-4C78-A591-C43B5A0926A9}" dt="2023-12-18T17:34:25.990" v="1351" actId="478"/>
          <ac:cxnSpMkLst>
            <pc:docMk/>
            <pc:sldMk cId="1590220242" sldId="297"/>
            <ac:cxnSpMk id="102" creationId="{AC84DE21-9AA6-01EB-0329-FC7857324549}"/>
          </ac:cxnSpMkLst>
        </pc:cxnChg>
        <pc:cxnChg chg="del mod">
          <ac:chgData name="André Diler" userId="ae1eaf4c-fcb9-4a5e-ab58-8efde7ac8959" providerId="ADAL" clId="{2E86D8AC-6F6A-4C78-A591-C43B5A0926A9}" dt="2023-12-18T17:34:26.923" v="1352" actId="478"/>
          <ac:cxnSpMkLst>
            <pc:docMk/>
            <pc:sldMk cId="1590220242" sldId="297"/>
            <ac:cxnSpMk id="131" creationId="{E1075ABA-8850-4F8F-7902-5EED7C84D46B}"/>
          </ac:cxnSpMkLst>
        </pc:cxnChg>
        <pc:cxnChg chg="del mod">
          <ac:chgData name="André Diler" userId="ae1eaf4c-fcb9-4a5e-ab58-8efde7ac8959" providerId="ADAL" clId="{2E86D8AC-6F6A-4C78-A591-C43B5A0926A9}" dt="2023-12-18T17:34:35.001" v="1354" actId="21"/>
          <ac:cxnSpMkLst>
            <pc:docMk/>
            <pc:sldMk cId="1590220242" sldId="297"/>
            <ac:cxnSpMk id="151" creationId="{B7FC186E-7477-A41F-85B5-8224399FC04C}"/>
          </ac:cxnSpMkLst>
        </pc:cxnChg>
        <pc:cxnChg chg="del mod">
          <ac:chgData name="André Diler" userId="ae1eaf4c-fcb9-4a5e-ab58-8efde7ac8959" providerId="ADAL" clId="{2E86D8AC-6F6A-4C78-A591-C43B5A0926A9}" dt="2023-12-18T17:34:35.001" v="1354" actId="21"/>
          <ac:cxnSpMkLst>
            <pc:docMk/>
            <pc:sldMk cId="1590220242" sldId="297"/>
            <ac:cxnSpMk id="153" creationId="{C9898123-113F-3BBD-A0EE-00D9660F2314}"/>
          </ac:cxnSpMkLst>
        </pc:cxnChg>
        <pc:cxnChg chg="del mod">
          <ac:chgData name="André Diler" userId="ae1eaf4c-fcb9-4a5e-ab58-8efde7ac8959" providerId="ADAL" clId="{2E86D8AC-6F6A-4C78-A591-C43B5A0926A9}" dt="2023-12-18T17:34:35.001" v="1354" actId="21"/>
          <ac:cxnSpMkLst>
            <pc:docMk/>
            <pc:sldMk cId="1590220242" sldId="297"/>
            <ac:cxnSpMk id="155" creationId="{3968E788-ACEE-68E1-46CC-41D1BCF31A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6EBB-5F46-F387-CE68-A6DB7E461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E4D7-FAFD-4DDB-7F19-8F5309784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B36E-6A8E-029D-812C-23109207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EA30-C027-DA2A-C58B-32A7BE27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18A3-7D6A-DD83-31A1-917D84A9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4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AEA2-7814-11C5-5E65-301479A1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3CCF5-A4CC-4061-17D8-AE6B4610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38EB-078F-40DF-B62F-0F7F73F3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E33F-24B9-7183-AAB0-DC0D69C1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7798-2A56-F49D-3C30-A0DDB1C4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CA43C-4613-26D4-A0D7-1AFBAEA4B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707EB-4AD8-86A7-42FA-77799EB7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8F5B-60ED-BB95-E26B-2CBC47AB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A2D6-3F90-C4D8-C14F-B79A8070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1744-EE1A-7767-D076-2DD1667E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8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706B-ABBC-CCCF-0DE8-B4978CFC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DC5C-AF7F-F00D-F2E0-97847810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795B-7456-8F08-1DF2-53D2DAE5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B45-F58D-0FAC-5DF8-A0BCF89B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88539-C81E-CBE3-9494-65042904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74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B43E-A948-4459-388F-74DF128A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BE7B-B6BA-FC46-F15D-5B3DA5BE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1D89-B3EC-4AAF-5514-82397765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A5573-A47E-302E-7A22-E70F9CC5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1BE3-DBF0-B63B-7E6E-C789C5F9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DDC8-3F7E-5357-F031-FD3EE374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3A06-51F5-1CDE-A521-E134113F1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8446B-EF83-04BC-DF05-0526E074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6FA50-68E0-21D2-AF22-3E8D2855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5DDD1-D22A-5323-9A74-CDBD0AEC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034B6-3061-DD21-45E8-D2EFFE89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35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093C-49C0-95C4-1E2E-0D64BD02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BDD9-966B-EEB8-45D7-E21FD8CB0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075DE-0BFE-8757-872D-CF3F05638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6974C-597F-5454-0513-3A5A75907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819A3-31EA-9188-939C-05E07426B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5968B-87CE-54C3-6CCF-168D678B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184B0-827B-AB0D-F7F3-4A1FDE70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26E5C-3DAE-E340-DD97-2F7B1B4A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57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63E6-6EBB-D446-B955-94D39D9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6593F-ACA6-95B2-02C7-15E65599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3A354-D537-5E71-A589-8F949CA3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4293A-3508-3C41-D46F-6F46BFC9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7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BD557-50A9-A0E3-ED07-54E0922D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D852F-71AB-DDD4-4B8F-A8DC7FEC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CF597-ABD0-834A-25AD-16CDD385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2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C7D6-4CF8-1536-2513-9A69CB11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19ED-64ED-EC9E-1982-E4503993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25897-F126-B42A-10FF-785DD6EC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95CE-DFAE-1E5A-027E-D8974E7A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2369-72FE-676B-5050-A578C578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40E0-3899-8CF2-92CB-7303B3A3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9A14-5459-C84E-5C19-9246D2C9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302EE-3721-E75A-B78C-7A7660303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0045-BA2D-7F7C-7E38-1DE204695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33761-F893-9E92-7BF7-BE870C8C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0F32-3300-4F1C-D82B-9E33F5F4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38DE3-98B8-4A5A-6AEB-A868327E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5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32642-8464-A0DC-7F08-D8A935EA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5721E-82A3-8D41-1387-6A0FE3F7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19F6-81B1-9DAA-B75B-D03B168CD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CF32-41D3-41A8-984F-614F8419368D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760B-5A94-AA8B-DD5E-FA75AC061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2EBB-11F7-F327-7AD8-E688399FD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AC74-6AFD-4E81-A03A-D999CE0F2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5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ue.bnf.fr/ark:/12148/cb34580129f" TargetMode="External"/><Relationship Id="rId3" Type="http://schemas.openxmlformats.org/officeDocument/2006/relationships/hyperlink" Target="https://catalogue.bnf.fr/ark:/12148/cb38576202g" TargetMode="External"/><Relationship Id="rId7" Type="http://schemas.openxmlformats.org/officeDocument/2006/relationships/hyperlink" Target="https://catalogue.bnf.fr/rechercher.do?motRecherche=Les+Aventures+d%27une+petite+bulle+rouge+%5B&amp;critereRecherche=0&amp;depart=0&amp;facetteModifiee=ok" TargetMode="External"/><Relationship Id="rId2" Type="http://schemas.openxmlformats.org/officeDocument/2006/relationships/hyperlink" Target="https://catalogue.bnf.fr/ark:/12148/cb38552489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ue.bnf.fr/ark:/12148/cb33090100x" TargetMode="External"/><Relationship Id="rId5" Type="http://schemas.openxmlformats.org/officeDocument/2006/relationships/hyperlink" Target="https://catalogue.bnf.fr/ark:/12148/cb43390668j" TargetMode="External"/><Relationship Id="rId10" Type="http://schemas.openxmlformats.org/officeDocument/2006/relationships/hyperlink" Target="https://catalogue.bnf.fr/ark:/12148/cb434039839" TargetMode="External"/><Relationship Id="rId4" Type="http://schemas.openxmlformats.org/officeDocument/2006/relationships/hyperlink" Target="https://catalogue.bnf.fr/ark:/12148/cb384086838" TargetMode="External"/><Relationship Id="rId9" Type="http://schemas.openxmlformats.org/officeDocument/2006/relationships/hyperlink" Target="https://searchworks.stanford.edu/view/150225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q.qc.ca/notre-institution/bibliotheque-nationale/foire-aux-questions-services-aux-editeur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ue.bnf.fr/ark:/12148/cb43459950t" TargetMode="External"/><Relationship Id="rId3" Type="http://schemas.openxmlformats.org/officeDocument/2006/relationships/hyperlink" Target="https://catalogue.bnf.fr/ark:/12148/cb411101964" TargetMode="External"/><Relationship Id="rId7" Type="http://schemas.openxmlformats.org/officeDocument/2006/relationships/hyperlink" Target="https://catalogue.bnf.fr/ark:/12148/cb43459700q" TargetMode="External"/><Relationship Id="rId2" Type="http://schemas.openxmlformats.org/officeDocument/2006/relationships/hyperlink" Target="https://catalogue.bnf.fr/ark:/12148/cb4115139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ue.bnf.fr/ark:/12148/cb38828584f" TargetMode="External"/><Relationship Id="rId5" Type="http://schemas.openxmlformats.org/officeDocument/2006/relationships/hyperlink" Target="https://catalogue.bnf.fr/ark:/12148/cb41230223s" TargetMode="External"/><Relationship Id="rId4" Type="http://schemas.openxmlformats.org/officeDocument/2006/relationships/hyperlink" Target="https://catalogue.bnf.fr/ark:/12148/cb41232014r" TargetMode="External"/><Relationship Id="rId9" Type="http://schemas.openxmlformats.org/officeDocument/2006/relationships/hyperlink" Target="https://catalogue.bnf.fr/ark:/12148/cb41241816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tellations.education.gouv.qc.ca/index.php?p=il&amp;lo=48662&amp;sec=2%60" TargetMode="External"/><Relationship Id="rId2" Type="http://schemas.openxmlformats.org/officeDocument/2006/relationships/hyperlink" Target="https://constellations.education.gouv.qc.ca/index.php?p=il&amp;lo=4356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uilderIO/gpt-crawl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tellations.education.gouv.qc.ca/index.php?p=il&amp;lo=4697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network of lines and dots&#10;&#10;Description automatically generated">
            <a:extLst>
              <a:ext uri="{FF2B5EF4-FFF2-40B4-BE49-F238E27FC236}">
                <a16:creationId xmlns:a16="http://schemas.microsoft.com/office/drawing/2014/main" id="{BDE4D73F-436A-E36F-EC98-1E5465595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9" b="39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07959-A72D-799E-7CF7-37380A0D3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Biblio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Scolaire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Meeting #3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16-30 </a:t>
            </a:r>
            <a:r>
              <a:rPr lang="en-US" dirty="0" err="1">
                <a:solidFill>
                  <a:srgbClr val="FFFFFF"/>
                </a:solidFill>
              </a:rPr>
              <a:t>novembre</a:t>
            </a:r>
            <a:r>
              <a:rPr lang="en-US" dirty="0">
                <a:solidFill>
                  <a:srgbClr val="FFFFFF"/>
                </a:solidFill>
              </a:rPr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6FADB-D517-E3E0-2FFF-4651E2032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C835-F316-B65E-4E3C-D0A58C58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Manquantes</a:t>
            </a:r>
            <a:r>
              <a:rPr lang="en-US" dirty="0"/>
              <a:t> BNF: ISBN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6C16-9D79-24A2-DB9D-4628FF13B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286 sans ISBN</a:t>
            </a:r>
          </a:p>
          <a:p>
            <a:pPr lvl="1"/>
            <a:r>
              <a:rPr lang="en-US" dirty="0" err="1"/>
              <a:t>Plusieurs</a:t>
            </a:r>
            <a:r>
              <a:rPr lang="en-US" dirty="0"/>
              <a:t> elements  </a:t>
            </a:r>
            <a:r>
              <a:rPr lang="en-US" dirty="0" err="1"/>
              <a:t>multimedias</a:t>
            </a:r>
            <a:r>
              <a:rPr lang="en-US" dirty="0"/>
              <a:t> qui ne </a:t>
            </a:r>
            <a:r>
              <a:rPr lang="en-US" dirty="0" err="1"/>
              <a:t>sont</a:t>
            </a:r>
            <a:r>
              <a:rPr lang="en-US" dirty="0"/>
              <a:t> pas livres -&gt; 1 EAN sans ISBN</a:t>
            </a:r>
          </a:p>
          <a:p>
            <a:pPr lvl="2"/>
            <a:r>
              <a:rPr lang="en-US" dirty="0">
                <a:hlinkClick r:id="rId2"/>
              </a:rPr>
              <a:t>https://catalogue.bnf.fr/ark:/12148/cb38552489j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https://catalogue.bnf.fr/ark:/12148/cb38576202g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https://catalogue.bnf.fr/ark:/12148/cb384086838</a:t>
            </a:r>
            <a:endParaRPr lang="en-US" dirty="0"/>
          </a:p>
          <a:p>
            <a:pPr lvl="2"/>
            <a:r>
              <a:rPr lang="en-US" dirty="0"/>
              <a:t>https://catalogue.bnf.fr/ark:/12148/cb384249183</a:t>
            </a:r>
          </a:p>
          <a:p>
            <a:pPr lvl="1"/>
            <a:endParaRPr lang="en-US" dirty="0"/>
          </a:p>
          <a:p>
            <a:r>
              <a:rPr lang="en-US" dirty="0"/>
              <a:t>181 sans EAN </a:t>
            </a:r>
            <a:r>
              <a:rPr lang="en-US" dirty="0" err="1"/>
              <a:t>ni</a:t>
            </a:r>
            <a:r>
              <a:rPr lang="en-US" dirty="0"/>
              <a:t> ISBN</a:t>
            </a:r>
          </a:p>
          <a:p>
            <a:pPr lvl="1"/>
            <a:r>
              <a:rPr lang="en-US" dirty="0"/>
              <a:t>Sans genre:</a:t>
            </a:r>
          </a:p>
          <a:p>
            <a:pPr lvl="2"/>
            <a:r>
              <a:rPr lang="en-US" dirty="0">
                <a:hlinkClick r:id="rId5"/>
              </a:rPr>
              <a:t>https://catalogue.bnf.fr/ark:/12148/cb43390668j</a:t>
            </a:r>
            <a:endParaRPr lang="en-US" dirty="0"/>
          </a:p>
          <a:p>
            <a:pPr lvl="3"/>
            <a:r>
              <a:rPr lang="en-US" dirty="0"/>
              <a:t>ISBN sur internet: ? Pour edition 1995</a:t>
            </a:r>
          </a:p>
          <a:p>
            <a:pPr lvl="1"/>
            <a:r>
              <a:rPr lang="en-US" dirty="0"/>
              <a:t>Album 0 à 3 </a:t>
            </a:r>
            <a:r>
              <a:rPr lang="en-US" dirty="0" err="1"/>
              <a:t>ans</a:t>
            </a:r>
            <a:endParaRPr lang="en-US" dirty="0">
              <a:hlinkClick r:id="rId6"/>
            </a:endParaRPr>
          </a:p>
          <a:p>
            <a:pPr lvl="2"/>
            <a:r>
              <a:rPr lang="en-US" dirty="0">
                <a:hlinkClick r:id="rId6"/>
              </a:rPr>
              <a:t>https://catalogue.bnf.fr/ark:/12148/cb33090100x</a:t>
            </a:r>
            <a:endParaRPr lang="en-US" dirty="0"/>
          </a:p>
          <a:p>
            <a:pPr lvl="3"/>
            <a:r>
              <a:rPr lang="en-US" dirty="0"/>
              <a:t>6 </a:t>
            </a:r>
            <a:r>
              <a:rPr lang="en-US" dirty="0" err="1"/>
              <a:t>Doublon</a:t>
            </a:r>
            <a:r>
              <a:rPr lang="en-US" dirty="0"/>
              <a:t> BNF, 4 avec ISBN: </a:t>
            </a:r>
            <a:r>
              <a:rPr lang="fr-FR" dirty="0">
                <a:hlinkClick r:id="rId7"/>
              </a:rPr>
              <a:t>recherche </a:t>
            </a:r>
            <a:r>
              <a:rPr lang="fr-FR" dirty="0" err="1">
                <a:hlinkClick r:id="rId7"/>
              </a:rPr>
              <a:t>bnf</a:t>
            </a:r>
            <a:endParaRPr lang="en-US" dirty="0"/>
          </a:p>
          <a:p>
            <a:pPr lvl="3"/>
            <a:r>
              <a:rPr lang="fr-FR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9782211095341 sur </a:t>
            </a:r>
            <a:r>
              <a:rPr lang="fr-FR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babélio</a:t>
            </a:r>
            <a:r>
              <a:rPr lang="fr-FR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https://catalogue.bnf.fr/ark:/12148/cb34580129f</a:t>
            </a:r>
            <a:endParaRPr lang="en-US" dirty="0"/>
          </a:p>
          <a:p>
            <a:pPr lvl="2"/>
            <a:r>
              <a:rPr lang="en-US" dirty="0"/>
              <a:t>Album 9 </a:t>
            </a:r>
            <a:r>
              <a:rPr lang="en-US" dirty="0" err="1"/>
              <a:t>ans</a:t>
            </a:r>
            <a:endParaRPr lang="en-US" dirty="0"/>
          </a:p>
          <a:p>
            <a:pPr lvl="2"/>
            <a:r>
              <a:rPr lang="en-US" dirty="0">
                <a:hlinkClick r:id="rId9"/>
              </a:rPr>
              <a:t>https://searchworks.stanford.edu/view/1502259</a:t>
            </a:r>
            <a:endParaRPr lang="en-US" dirty="0"/>
          </a:p>
          <a:p>
            <a:pPr lvl="3"/>
            <a:r>
              <a:rPr lang="en-US" dirty="0" err="1"/>
              <a:t>Isbn</a:t>
            </a:r>
            <a:r>
              <a:rPr lang="en-US" dirty="0"/>
              <a:t> </a:t>
            </a:r>
            <a:r>
              <a:rPr lang="fr-FR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9782903033040</a:t>
            </a:r>
            <a:endParaRPr lang="en-US" dirty="0"/>
          </a:p>
          <a:p>
            <a:pPr lvl="1"/>
            <a:r>
              <a:rPr lang="en-US" dirty="0"/>
              <a:t>Roman 13 </a:t>
            </a:r>
            <a:r>
              <a:rPr lang="en-US" dirty="0" err="1"/>
              <a:t>ans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plus</a:t>
            </a:r>
          </a:p>
          <a:p>
            <a:pPr lvl="2"/>
            <a:r>
              <a:rPr lang="en-US" dirty="0">
                <a:hlinkClick r:id="rId10"/>
              </a:rPr>
              <a:t>https://catalogue.bnf.fr/ark:/12148/cb434039839</a:t>
            </a:r>
            <a:endParaRPr lang="en-US" dirty="0"/>
          </a:p>
          <a:p>
            <a:pPr lvl="3"/>
            <a:r>
              <a:rPr lang="en-US" dirty="0"/>
              <a:t>ISBN pas </a:t>
            </a:r>
            <a:r>
              <a:rPr lang="en-US" dirty="0" err="1"/>
              <a:t>trouvable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30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023D-CFB4-AACE-FBB6-744FB2F6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ISBN Multiples: volumes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13CFF-8082-1526-5491-1AE8B7623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66" y="1257188"/>
            <a:ext cx="8742425" cy="40323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040E03-35CD-67ED-3A96-79EFBDB485CF}"/>
              </a:ext>
            </a:extLst>
          </p:cNvPr>
          <p:cNvSpPr txBox="1"/>
          <p:nvPr/>
        </p:nvSpPr>
        <p:spPr>
          <a:xfrm>
            <a:off x="1081178" y="54161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https://www.banq.qc.ca/notre-institution/bibliotheque-nationale/foire-aux-questions-services-aux-editeurs/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55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25D8-270E-2D61-0352-94C5DB3E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Doublons</a:t>
            </a:r>
            <a:r>
              <a:rPr lang="en-US" dirty="0"/>
              <a:t> EAN dans BNF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C15E-0E73-6B1F-38F0-C19E6164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225 doublons EAN</a:t>
            </a:r>
          </a:p>
          <a:p>
            <a:r>
              <a:rPr lang="fr-FR" dirty="0"/>
              <a:t>86 (38%) doublons Toutes les infos sont différentes (ISBN, titre, auteur </a:t>
            </a:r>
            <a:r>
              <a:rPr lang="fr-FR" dirty="0" err="1"/>
              <a:t>etc</a:t>
            </a:r>
            <a:r>
              <a:rPr lang="fr-FR" dirty="0"/>
              <a:t>) sauf l’EAN</a:t>
            </a:r>
          </a:p>
          <a:p>
            <a:pPr lvl="1"/>
            <a:r>
              <a:rPr lang="fr-FR" dirty="0">
                <a:hlinkClick r:id="rId2"/>
              </a:rPr>
              <a:t>https://catalogue.bnf.fr/ark:/12148/cb411513911</a:t>
            </a:r>
            <a:r>
              <a:rPr lang="fr-FR" dirty="0"/>
              <a:t> &amp; </a:t>
            </a:r>
            <a:r>
              <a:rPr lang="fr-FR" dirty="0">
                <a:hlinkClick r:id="rId3"/>
              </a:rPr>
              <a:t>https://catalogue.bnf.fr/ark:/12148/cb411101964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https://catalogue.bnf.fr/ark:/12148/cb41232014r</a:t>
            </a:r>
            <a:r>
              <a:rPr lang="fr-FR" dirty="0"/>
              <a:t> &amp; </a:t>
            </a:r>
            <a:r>
              <a:rPr lang="fr-FR" dirty="0">
                <a:hlinkClick r:id="rId5"/>
              </a:rPr>
              <a:t>https://catalogue.bnf.fr/ark:/12148/cb41230223s</a:t>
            </a:r>
            <a:endParaRPr lang="fr-FR" dirty="0"/>
          </a:p>
          <a:p>
            <a:r>
              <a:rPr lang="fr-FR" dirty="0"/>
              <a:t>124 (55%)  doublons ISBN égaux de toutes les infos sur BNF:</a:t>
            </a:r>
          </a:p>
          <a:p>
            <a:pPr lvl="1"/>
            <a:r>
              <a:rPr lang="fr-FR" dirty="0">
                <a:hlinkClick r:id="rId6"/>
              </a:rPr>
              <a:t>https://catalogue.bnf.fr/ark:/12148/cb38828584f</a:t>
            </a:r>
            <a:r>
              <a:rPr lang="fr-FR" dirty="0"/>
              <a:t> &amp; </a:t>
            </a:r>
            <a:r>
              <a:rPr lang="fr-FR" dirty="0">
                <a:hlinkClick r:id="rId7"/>
              </a:rPr>
              <a:t>https://catalogue.bnf.fr/ark:/12148/cb43459700q</a:t>
            </a:r>
            <a:endParaRPr lang="fr-FR" dirty="0"/>
          </a:p>
          <a:p>
            <a:pPr lvl="1"/>
            <a:r>
              <a:rPr lang="pt-BR" dirty="0">
                <a:hlinkClick r:id="rId8"/>
              </a:rPr>
              <a:t>https://catalogue.bnf.fr/ark:/12148/cb43459950t</a:t>
            </a:r>
            <a:r>
              <a:rPr lang="pt-BR" dirty="0"/>
              <a:t> &amp; </a:t>
            </a:r>
            <a:r>
              <a:rPr lang="pt-BR" dirty="0">
                <a:hlinkClick r:id="rId8"/>
              </a:rPr>
              <a:t>https://catalogue.bnf.fr/ark:/12148/cb43459950t</a:t>
            </a:r>
            <a:endParaRPr lang="pt-BR" dirty="0"/>
          </a:p>
          <a:p>
            <a:r>
              <a:rPr lang="pt-BR" dirty="0"/>
              <a:t>14 (6%) Doublons non définis car ISBNs manquants</a:t>
            </a:r>
          </a:p>
          <a:p>
            <a:r>
              <a:rPr lang="pt-BR" dirty="0"/>
              <a:t>EAN &amp; ISBN &amp; Auteur pareil mais titre different: meme collection ?</a:t>
            </a:r>
          </a:p>
          <a:p>
            <a:pPr lvl="1"/>
            <a:r>
              <a:rPr lang="pt-BR" dirty="0">
                <a:hlinkClick r:id="rId9"/>
              </a:rPr>
              <a:t>https://catalogue.bnf.fr/ark:/12148/cb41241816m</a:t>
            </a:r>
            <a:endParaRPr lang="pt-BR" dirty="0"/>
          </a:p>
          <a:p>
            <a:pPr lvl="1"/>
            <a:r>
              <a:rPr lang="pt-BR" dirty="0"/>
              <a:t>https://catalogue.bnf.fr/ark:/12148/cb41428659z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47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25D8-270E-2D61-0352-94C5DB3E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Doublons</a:t>
            </a:r>
            <a:r>
              <a:rPr lang="en-US" dirty="0"/>
              <a:t> EAN dans BNF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C15E-0E73-6B1F-38F0-C19E6164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58 / 2194  </a:t>
            </a:r>
            <a:r>
              <a:rPr lang="en-US" dirty="0" err="1"/>
              <a:t>alignements</a:t>
            </a:r>
            <a:r>
              <a:rPr lang="en-US" dirty="0"/>
              <a:t> </a:t>
            </a:r>
            <a:r>
              <a:rPr lang="en-US" dirty="0" err="1"/>
              <a:t>supplémentaires</a:t>
            </a:r>
            <a:r>
              <a:rPr lang="en-US" dirty="0"/>
              <a:t> (3%) avec EAN pour Constellations BNF</a:t>
            </a:r>
          </a:p>
          <a:p>
            <a:pPr lvl="1"/>
            <a:r>
              <a:rPr lang="en-US" dirty="0"/>
              <a:t>Ne </a:t>
            </a:r>
            <a:r>
              <a:rPr lang="en-US" dirty="0" err="1"/>
              <a:t>pense</a:t>
            </a:r>
            <a:r>
              <a:rPr lang="en-US" dirty="0"/>
              <a:t> pas que </a:t>
            </a:r>
            <a:r>
              <a:rPr lang="en-US" dirty="0" err="1"/>
              <a:t>vaut</a:t>
            </a:r>
            <a:r>
              <a:rPr lang="en-US" dirty="0"/>
              <a:t> le coup </a:t>
            </a:r>
            <a:r>
              <a:rPr lang="en-US" dirty="0" err="1"/>
              <a:t>d’utiliser</a:t>
            </a:r>
            <a:r>
              <a:rPr lang="en-US" dirty="0"/>
              <a:t> EAN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86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1F88-FAD5-F25C-3316-57B523CC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BNF Constellations avec </a:t>
            </a:r>
            <a:r>
              <a:rPr lang="en-US" dirty="0" err="1"/>
              <a:t>clé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50F8-CAD8-0E4A-06FC-6E37F46F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Alignements</a:t>
            </a:r>
            <a:r>
              <a:rPr lang="en-US" dirty="0"/>
              <a:t> avec ISBN_EAN </a:t>
            </a:r>
            <a:r>
              <a:rPr lang="en-US" dirty="0" err="1"/>
              <a:t>seulement</a:t>
            </a:r>
            <a:r>
              <a:rPr lang="en-US" dirty="0"/>
              <a:t>: 2180</a:t>
            </a:r>
          </a:p>
          <a:p>
            <a:r>
              <a:rPr lang="en-US" dirty="0" err="1"/>
              <a:t>Alignements</a:t>
            </a:r>
            <a:r>
              <a:rPr lang="en-US" dirty="0"/>
              <a:t> </a:t>
            </a:r>
            <a:r>
              <a:rPr lang="en-US" dirty="0" err="1"/>
              <a:t>hybride</a:t>
            </a:r>
            <a:r>
              <a:rPr lang="en-US" dirty="0"/>
              <a:t> avec ISBN_EAN et </a:t>
            </a:r>
            <a:r>
              <a:rPr lang="en-US" dirty="0" err="1"/>
              <a:t>clé</a:t>
            </a:r>
            <a:r>
              <a:rPr lang="en-US" dirty="0"/>
              <a:t> </a:t>
            </a:r>
            <a:r>
              <a:rPr lang="en-US" dirty="0" err="1"/>
              <a:t>n_a_p_d</a:t>
            </a:r>
            <a:r>
              <a:rPr lang="en-US" dirty="0"/>
              <a:t>: 2194</a:t>
            </a:r>
          </a:p>
          <a:p>
            <a:r>
              <a:rPr lang="en-US" dirty="0"/>
              <a:t>Presque </a:t>
            </a:r>
            <a:r>
              <a:rPr lang="en-US" dirty="0" err="1"/>
              <a:t>aucune</a:t>
            </a:r>
            <a:r>
              <a:rPr lang="en-US" dirty="0"/>
              <a:t> difference du fait de la precision de la </a:t>
            </a:r>
            <a:r>
              <a:rPr lang="en-US" dirty="0" err="1"/>
              <a:t>clé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0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4F3A-3595-2F0F-A3E3-B67CCB0A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Auteurs BTLF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BF03C-9431-F640-F777-B5632A529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35" y="1520353"/>
            <a:ext cx="4410691" cy="15813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F3D41-FAF6-8CFC-7EF0-33567983B774}"/>
              </a:ext>
            </a:extLst>
          </p:cNvPr>
          <p:cNvSpPr txBox="1"/>
          <p:nvPr/>
        </p:nvSpPr>
        <p:spPr>
          <a:xfrm>
            <a:off x="5564038" y="1690688"/>
            <a:ext cx="22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 </a:t>
            </a:r>
            <a:r>
              <a:rPr lang="en-US" dirty="0" err="1"/>
              <a:t>où</a:t>
            </a:r>
            <a:r>
              <a:rPr lang="en-US" dirty="0"/>
              <a:t> nom + </a:t>
            </a:r>
            <a:r>
              <a:rPr lang="en-US" dirty="0" err="1"/>
              <a:t>prénom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93C49-18BB-49FF-E534-4034B20DC6EF}"/>
              </a:ext>
            </a:extLst>
          </p:cNvPr>
          <p:cNvSpPr txBox="1"/>
          <p:nvPr/>
        </p:nvSpPr>
        <p:spPr>
          <a:xfrm>
            <a:off x="5564038" y="2605177"/>
            <a:ext cx="27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 </a:t>
            </a:r>
            <a:r>
              <a:rPr lang="en-US" dirty="0" err="1"/>
              <a:t>ou</a:t>
            </a:r>
            <a:r>
              <a:rPr lang="en-US" dirty="0"/>
              <a:t> pseudo </a:t>
            </a:r>
            <a:r>
              <a:rPr lang="en-US" dirty="0" err="1"/>
              <a:t>ou</a:t>
            </a:r>
            <a:r>
              <a:rPr lang="en-US" dirty="0"/>
              <a:t> nom pas </a:t>
            </a:r>
            <a:r>
              <a:rPr lang="en-US" dirty="0" err="1"/>
              <a:t>séparé</a:t>
            </a:r>
            <a:r>
              <a:rPr lang="en-US" dirty="0"/>
              <a:t> par virgule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80F94-D4F3-B540-7023-A8FC49E0323E}"/>
              </a:ext>
            </a:extLst>
          </p:cNvPr>
          <p:cNvSpPr txBox="1"/>
          <p:nvPr/>
        </p:nvSpPr>
        <p:spPr>
          <a:xfrm>
            <a:off x="1086928" y="3735238"/>
            <a:ext cx="5874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exemples</a:t>
            </a:r>
            <a:r>
              <a:rPr lang="en-US" dirty="0"/>
              <a:t> de </a:t>
            </a:r>
            <a:r>
              <a:rPr lang="en-US" dirty="0" err="1"/>
              <a:t>noms</a:t>
            </a:r>
            <a:r>
              <a:rPr lang="en-US" dirty="0"/>
              <a:t> </a:t>
            </a:r>
            <a:r>
              <a:rPr lang="en-US" dirty="0" err="1"/>
              <a:t>d’auteurs</a:t>
            </a:r>
            <a:r>
              <a:rPr lang="en-US" dirty="0"/>
              <a:t> pas </a:t>
            </a:r>
            <a:r>
              <a:rPr lang="en-US" dirty="0" err="1"/>
              <a:t>séparés</a:t>
            </a:r>
            <a:r>
              <a:rPr lang="en-US" dirty="0"/>
              <a:t> par virgule: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Barasui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Corbeyran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Lumone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Thé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Tjong-Khing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Efa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Audren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Lü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yuan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Nâzim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Hikmet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Kalman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Stefansson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31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05BF-004C-F3A2-EBE8-D554619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Consolidation auteurs</a:t>
            </a:r>
            <a:br>
              <a:rPr lang="en-US" dirty="0"/>
            </a:br>
            <a:r>
              <a:rPr lang="en-US" sz="3600" dirty="0" err="1"/>
              <a:t>Auteurs</a:t>
            </a:r>
            <a:r>
              <a:rPr lang="en-US" sz="3600" dirty="0"/>
              <a:t> </a:t>
            </a:r>
            <a:r>
              <a:rPr lang="en-US" sz="3600" dirty="0" err="1"/>
              <a:t>distincts</a:t>
            </a:r>
            <a:r>
              <a:rPr lang="en-US" sz="3600" dirty="0"/>
              <a:t> </a:t>
            </a:r>
            <a:r>
              <a:rPr lang="en-US" sz="3600" dirty="0" err="1"/>
              <a:t>selon</a:t>
            </a:r>
            <a:r>
              <a:rPr lang="en-US" sz="3600" dirty="0"/>
              <a:t> “</a:t>
            </a:r>
            <a:r>
              <a:rPr lang="en-US" sz="3600" dirty="0" err="1"/>
              <a:t>prenom</a:t>
            </a:r>
            <a:r>
              <a:rPr lang="en-US" sz="3600" dirty="0"/>
              <a:t> nom</a:t>
            </a:r>
            <a:r>
              <a:rPr lang="en-US" dirty="0"/>
              <a:t>”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A3ED-09F8-EC3B-832C-C6E06083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BTLF</a:t>
            </a: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18147 auteurs distincts</a:t>
            </a:r>
          </a:p>
          <a:p>
            <a:r>
              <a:rPr lang="en-US" dirty="0"/>
              <a:t>BTLF + Constellations</a:t>
            </a:r>
          </a:p>
          <a:p>
            <a:pPr lvl="1"/>
            <a:r>
              <a:rPr lang="en-US" dirty="0"/>
              <a:t>20491 -&gt; ~2000 auteurs </a:t>
            </a:r>
            <a:r>
              <a:rPr lang="en-US" dirty="0" err="1"/>
              <a:t>distincts</a:t>
            </a:r>
            <a:r>
              <a:rPr lang="en-US" dirty="0"/>
              <a:t> </a:t>
            </a:r>
            <a:r>
              <a:rPr lang="en-US" dirty="0" err="1"/>
              <a:t>ajoutés</a:t>
            </a:r>
            <a:endParaRPr lang="en-US" dirty="0"/>
          </a:p>
          <a:p>
            <a:pPr lvl="1"/>
            <a:r>
              <a:rPr lang="fr-F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Auteurs alignés pour 8400/11267 livres</a:t>
            </a:r>
            <a:endParaRPr lang="en-US" b="1" dirty="0"/>
          </a:p>
          <a:p>
            <a:r>
              <a:rPr lang="en-US" dirty="0"/>
              <a:t>BTLF + BNF + Constellations</a:t>
            </a:r>
          </a:p>
          <a:p>
            <a:pPr lvl="1"/>
            <a:r>
              <a:rPr lang="en-US" dirty="0"/>
              <a:t>24003 -&gt; ~3500 auteurs </a:t>
            </a:r>
            <a:r>
              <a:rPr lang="en-US" dirty="0" err="1"/>
              <a:t>distincts</a:t>
            </a:r>
            <a:r>
              <a:rPr lang="en-US" dirty="0"/>
              <a:t> </a:t>
            </a:r>
            <a:r>
              <a:rPr lang="en-US" dirty="0" err="1"/>
              <a:t>ajoutés</a:t>
            </a:r>
            <a:endParaRPr lang="en-US" dirty="0"/>
          </a:p>
          <a:p>
            <a:pPr lvl="1"/>
            <a:r>
              <a:rPr lang="en-US" b="1" dirty="0"/>
              <a:t>Auteurs </a:t>
            </a:r>
            <a:r>
              <a:rPr lang="en-US" b="1" dirty="0" err="1"/>
              <a:t>alignés</a:t>
            </a:r>
            <a:r>
              <a:rPr lang="en-US" b="1" dirty="0"/>
              <a:t> pour 28656/30384 livres</a:t>
            </a:r>
          </a:p>
          <a:p>
            <a:r>
              <a:rPr lang="en-US" dirty="0"/>
              <a:t>Pas fait de </a:t>
            </a:r>
            <a:r>
              <a:rPr lang="en-US" dirty="0" err="1"/>
              <a:t>prétraitement</a:t>
            </a:r>
            <a:r>
              <a:rPr lang="en-US" dirty="0"/>
              <a:t> des auteurs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90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05BF-004C-F3A2-EBE8-D554619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Consolidation auteurs</a:t>
            </a:r>
            <a:br>
              <a:rPr lang="en-US" dirty="0"/>
            </a:br>
            <a:r>
              <a:rPr lang="en-US" sz="3600" dirty="0" err="1"/>
              <a:t>Exemple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A3ED-09F8-EC3B-832C-C6E06083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73" y="1606364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Author1094 = Patrick Banon present dans BNF, Constellations &amp; BTLF</a:t>
            </a:r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00984-D5DB-42FC-E3A5-00A5AAEB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8" y="2371934"/>
            <a:ext cx="4603470" cy="44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5F6F-063E-2804-54E0-A6B5D942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auteurs</a:t>
            </a:r>
            <a:br>
              <a:rPr lang="en-US" dirty="0"/>
            </a:br>
            <a:r>
              <a:rPr lang="en-US" sz="3600" dirty="0" err="1"/>
              <a:t>Auteurs</a:t>
            </a:r>
            <a:r>
              <a:rPr lang="en-US" sz="3600" dirty="0"/>
              <a:t> multiples Constellations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35D8-76CA-E90A-07D2-960B08E9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Constellations: </a:t>
            </a:r>
            <a:r>
              <a:rPr lang="en-US" dirty="0" err="1"/>
              <a:t>si</a:t>
            </a:r>
            <a:r>
              <a:rPr lang="en-US" dirty="0"/>
              <a:t> livres a </a:t>
            </a:r>
            <a:r>
              <a:rPr lang="en-US" dirty="0" err="1"/>
              <a:t>plusieurs</a:t>
            </a:r>
            <a:r>
              <a:rPr lang="en-US" dirty="0"/>
              <a:t> auteurs,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noms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mélangés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Plusieurs</a:t>
            </a:r>
            <a:r>
              <a:rPr lang="en-US" dirty="0"/>
              <a:t> auteurs dans le meme string:</a:t>
            </a:r>
          </a:p>
          <a:p>
            <a:pPr lvl="2"/>
            <a:r>
              <a:rPr lang="fr-FR" dirty="0"/>
              <a:t>"Charline Philippe et Zeitoun </a:t>
            </a:r>
            <a:r>
              <a:rPr lang="fr-FR" dirty="0" err="1"/>
              <a:t>Nessmann</a:t>
            </a:r>
            <a:r>
              <a:rPr lang="fr-FR" dirty="0"/>
              <a:t>"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Erreur</a:t>
            </a:r>
            <a:r>
              <a:rPr lang="en-US" dirty="0"/>
              <a:t>: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Reprise </a:t>
            </a:r>
            <a:r>
              <a:rPr lang="en-US" dirty="0" err="1"/>
              <a:t>indiqué</a:t>
            </a:r>
            <a:r>
              <a:rPr lang="en-US" dirty="0"/>
              <a:t> dans le meme string: </a:t>
            </a:r>
          </a:p>
          <a:p>
            <a:pPr lvl="2"/>
            <a:r>
              <a:rPr lang="en-US" dirty="0"/>
              <a:t>“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James Matthew Xavier d'après Barrie Deutsch »</a:t>
            </a:r>
          </a:p>
          <a:p>
            <a:pPr lvl="2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Erreur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A63E2-527A-9353-C93B-13742428D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423" y="4661474"/>
            <a:ext cx="3772426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8E889-9361-3771-4EB2-4F1E3E3A5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34" y="2990033"/>
            <a:ext cx="279121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5661-441A-8367-5425-0ADC281D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auteurs</a:t>
            </a:r>
            <a:br>
              <a:rPr lang="en-US" dirty="0"/>
            </a:br>
            <a:r>
              <a:rPr lang="en-US" sz="3600" dirty="0" err="1"/>
              <a:t>Auteurs</a:t>
            </a:r>
            <a:r>
              <a:rPr lang="en-US" sz="3600" dirty="0"/>
              <a:t> multiples BNF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D083-1FF6-A562-0CF6-D48B9301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Reprise “</a:t>
            </a:r>
            <a:r>
              <a:rPr lang="en-US" dirty="0" err="1"/>
              <a:t>d’après</a:t>
            </a:r>
            <a:r>
              <a:rPr lang="en-US" dirty="0"/>
              <a:t>” </a:t>
            </a:r>
            <a:r>
              <a:rPr lang="en-US" dirty="0" err="1"/>
              <a:t>semble</a:t>
            </a:r>
            <a:r>
              <a:rPr lang="en-US" dirty="0"/>
              <a:t> </a:t>
            </a:r>
            <a:r>
              <a:rPr lang="en-US" dirty="0" err="1"/>
              <a:t>etre</a:t>
            </a:r>
            <a:r>
              <a:rPr lang="en-US" dirty="0"/>
              <a:t> dans le nom du livre</a:t>
            </a:r>
          </a:p>
          <a:p>
            <a:pPr lvl="1"/>
            <a:r>
              <a:rPr lang="en-US" dirty="0"/>
              <a:t>79 dans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schema:name</a:t>
            </a:r>
            <a:endParaRPr lang="en-US" dirty="0"/>
          </a:p>
          <a:p>
            <a:pPr lvl="1"/>
            <a:r>
              <a:rPr lang="en-US" dirty="0"/>
              <a:t>0 dans </a:t>
            </a:r>
            <a:r>
              <a:rPr lang="en-US" dirty="0" err="1"/>
              <a:t>schema.author</a:t>
            </a:r>
            <a:endParaRPr lang="en-US" dirty="0"/>
          </a:p>
          <a:p>
            <a:r>
              <a:rPr lang="en-US" dirty="0"/>
              <a:t>Auteur multiples:</a:t>
            </a:r>
          </a:p>
          <a:p>
            <a:pPr lvl="1"/>
            <a:r>
              <a:rPr lang="en-US" dirty="0"/>
              <a:t>120 dans le nom </a:t>
            </a:r>
            <a:r>
              <a:rPr lang="en-US" dirty="0" err="1"/>
              <a:t>d’auteur</a:t>
            </a:r>
            <a:endParaRPr lang="en-US" dirty="0"/>
          </a:p>
          <a:p>
            <a:pPr lvl="1"/>
            <a:r>
              <a:rPr lang="fr-FR" dirty="0" err="1"/>
              <a:t>schema:author</a:t>
            </a:r>
            <a:r>
              <a:rPr lang="fr-FR" dirty="0"/>
              <a:t> "Saskia. Voix parlée | Dada media. Réalisateur | Elsa . Voix parlée | Cohen Jean-Jacques . Voix parlée | </a:t>
            </a:r>
            <a:r>
              <a:rPr lang="fr-FR" dirty="0" err="1"/>
              <a:t>Birgé</a:t>
            </a:r>
            <a:r>
              <a:rPr lang="fr-FR" dirty="0"/>
              <a:t> Jean-Jacques . Compositeur | </a:t>
            </a:r>
            <a:r>
              <a:rPr lang="fr-FR" dirty="0" err="1"/>
              <a:t>Birgé</a:t>
            </a:r>
            <a:r>
              <a:rPr lang="fr-FR" dirty="0"/>
              <a:t> Frédéric. Programmeur | </a:t>
            </a:r>
            <a:r>
              <a:rPr lang="fr-FR" dirty="0" err="1"/>
              <a:t>Birgé</a:t>
            </a:r>
            <a:r>
              <a:rPr lang="fr-FR" dirty="0"/>
              <a:t> </a:t>
            </a:r>
            <a:r>
              <a:rPr lang="fr-FR" dirty="0" err="1"/>
              <a:t>Květa</a:t>
            </a:r>
            <a:r>
              <a:rPr lang="fr-FR" dirty="0"/>
              <a:t> . Auteur adapté | </a:t>
            </a:r>
            <a:r>
              <a:rPr lang="fr-FR" dirty="0" err="1"/>
              <a:t>Durieu</a:t>
            </a:r>
            <a:r>
              <a:rPr lang="fr-FR" dirty="0"/>
              <a:t> Murielle Lefèvre" ;</a:t>
            </a:r>
          </a:p>
        </p:txBody>
      </p:sp>
    </p:spTree>
    <p:extLst>
      <p:ext uri="{BB962C8B-B14F-4D97-AF65-F5344CB8AC3E}">
        <p14:creationId xmlns:p14="http://schemas.microsoft.com/office/powerpoint/2010/main" val="173365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0C6A-9F1C-67DA-0AB4-DDF15BD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Crawler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76E6-9EF3-DAFF-92AE-CC3AE740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https://github.com/BuilderIO/gpt-crawler</a:t>
            </a:r>
            <a:endParaRPr lang="fr-FR" dirty="0"/>
          </a:p>
          <a:p>
            <a:r>
              <a:rPr lang="fr-FR" dirty="0"/>
              <a:t>Créer un </a:t>
            </a:r>
            <a:r>
              <a:rPr lang="fr-FR" dirty="0" err="1"/>
              <a:t>chatbot</a:t>
            </a:r>
            <a:r>
              <a:rPr lang="fr-FR" dirty="0"/>
              <a:t> GPT à partir d’une base de connaissance</a:t>
            </a:r>
          </a:p>
          <a:p>
            <a:r>
              <a:rPr lang="fr-FR" dirty="0"/>
              <a:t>Créer </a:t>
            </a:r>
            <a:r>
              <a:rPr lang="fr-FR" dirty="0" err="1"/>
              <a:t>chatbot</a:t>
            </a:r>
            <a:r>
              <a:rPr lang="fr-FR" dirty="0"/>
              <a:t> + base connaissance à partir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AB9F9-2AAC-273C-1BCF-1574972AA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53" y="3429000"/>
            <a:ext cx="308653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9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5F6F-063E-2804-54E0-A6B5D942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auteurs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35D8-76CA-E90A-07D2-960B08E9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Correspondance</a:t>
            </a:r>
            <a:r>
              <a:rPr lang="en-US" dirty="0"/>
              <a:t> entre “</a:t>
            </a:r>
            <a:r>
              <a:rPr lang="en-US" dirty="0" err="1"/>
              <a:t>prenom</a:t>
            </a:r>
            <a:r>
              <a:rPr lang="en-US" dirty="0"/>
              <a:t> nom” livres Constellations et auteurs BTLF</a:t>
            </a:r>
          </a:p>
          <a:p>
            <a:pPr lvl="1"/>
            <a:r>
              <a:rPr lang="en-US" dirty="0"/>
              <a:t>8400 livres sur 11267	 </a:t>
            </a:r>
          </a:p>
          <a:p>
            <a:r>
              <a:rPr lang="en-US" dirty="0" err="1"/>
              <a:t>Correspondance</a:t>
            </a:r>
            <a:r>
              <a:rPr lang="en-US" dirty="0"/>
              <a:t> entre “</a:t>
            </a:r>
            <a:r>
              <a:rPr lang="en-US" dirty="0" err="1"/>
              <a:t>prenom</a:t>
            </a:r>
            <a:r>
              <a:rPr lang="en-US" dirty="0"/>
              <a:t> nom” livres BNF et auteurs </a:t>
            </a:r>
            <a:r>
              <a:rPr lang="en-US" dirty="0" err="1"/>
              <a:t>BTLF+Constellations</a:t>
            </a:r>
            <a:endParaRPr lang="en-US" dirty="0"/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28656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livres sur 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30384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31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2BAE-19E7-21AE-986D-BE05C9AA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Editeurs</a:t>
            </a:r>
            <a:r>
              <a:rPr lang="en-US" dirty="0"/>
              <a:t> BTLF vs Publishers de BNF/Constellations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71838-887C-EB7A-90B1-67519BEC7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32" y="1884780"/>
            <a:ext cx="10515600" cy="12129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48F86-308E-6EC3-E5C0-CFDEB663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2" y="3927064"/>
            <a:ext cx="11241069" cy="1543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C56663-B95B-F59C-ACDF-D2D65DFA9A08}"/>
              </a:ext>
            </a:extLst>
          </p:cNvPr>
          <p:cNvSpPr txBox="1"/>
          <p:nvPr/>
        </p:nvSpPr>
        <p:spPr>
          <a:xfrm>
            <a:off x="2761465" y="5915913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Besoin</a:t>
            </a:r>
            <a:r>
              <a:rPr lang="en-US" b="1" dirty="0"/>
              <a:t> de </a:t>
            </a:r>
            <a:r>
              <a:rPr lang="en-US" b="1" dirty="0" err="1"/>
              <a:t>prétraitement</a:t>
            </a:r>
            <a:r>
              <a:rPr lang="en-US" b="1" dirty="0"/>
              <a:t> des </a:t>
            </a:r>
            <a:r>
              <a:rPr lang="en-US" b="1" dirty="0" err="1"/>
              <a:t>données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181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9757-2C5F-8C40-E8B7-95BE225F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GraphDB</a:t>
            </a:r>
            <a:r>
              <a:rPr lang="en-US" dirty="0"/>
              <a:t> Index: recherche de publishers </a:t>
            </a:r>
            <a:r>
              <a:rPr lang="en-US" dirty="0" err="1"/>
              <a:t>similaires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92CAA-02C8-D5BA-8648-0CD5A5882A5B}"/>
              </a:ext>
            </a:extLst>
          </p:cNvPr>
          <p:cNvSpPr txBox="1"/>
          <p:nvPr/>
        </p:nvSpPr>
        <p:spPr>
          <a:xfrm>
            <a:off x="838200" y="1587153"/>
            <a:ext cx="89003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&lt;http://www.ontotext.com/graphdb/similarity/&gt;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&lt;http://www.ontotext.com/graphdb/similarity/instance/&gt;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pubo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&lt;http://ontology.ontotext.com/publishing#&gt;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xsd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&lt;http://www.w3.org/2001/XMLSchema#&gt;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btlf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classe: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&lt;http://www.btlf.com/classe/&gt;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&lt;http://schema.org/&gt;</a:t>
            </a:r>
          </a:p>
          <a:p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?score  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"Gallimard"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searchDocumentText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?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inst: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publisher_CONSTELLATIONS_BNF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searchDocumentText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searchParameters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?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?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?score .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00517A-1B93-E58F-8215-CB46203E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3762"/>
            <a:ext cx="12192000" cy="22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857-9E9C-BA64-09A4-CA9D46A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Consolidations </a:t>
            </a:r>
            <a:r>
              <a:rPr lang="en-US" dirty="0" err="1"/>
              <a:t>Editeurs</a:t>
            </a:r>
            <a:br>
              <a:rPr lang="en-US" dirty="0"/>
            </a:br>
            <a:r>
              <a:rPr lang="en-US" dirty="0" err="1"/>
              <a:t>Levenstein</a:t>
            </a:r>
            <a:r>
              <a:rPr lang="en-US" dirty="0"/>
              <a:t> vs Graph DB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35A3-B3B3-54F4-1190-0864AB03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Recherche “Gallimard”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DBF8F-3B5F-193E-DD36-80E463F6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0542"/>
            <a:ext cx="5934903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26F06-B554-8712-151B-22E5F612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42" y="1607949"/>
            <a:ext cx="5051458" cy="3642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BA724-BC67-5F50-F0E5-9709640B3FF5}"/>
              </a:ext>
            </a:extLst>
          </p:cNvPr>
          <p:cNvSpPr txBox="1"/>
          <p:nvPr/>
        </p:nvSpPr>
        <p:spPr>
          <a:xfrm>
            <a:off x="1387296" y="4180895"/>
            <a:ext cx="3713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Besoin</a:t>
            </a:r>
            <a:r>
              <a:rPr lang="en-US" dirty="0"/>
              <a:t> de preprocess dans python </a:t>
            </a:r>
            <a:r>
              <a:rPr lang="en-US" dirty="0" err="1"/>
              <a:t>alors</a:t>
            </a:r>
            <a:r>
              <a:rPr lang="en-US" dirty="0"/>
              <a:t> que pas </a:t>
            </a:r>
            <a:r>
              <a:rPr lang="en-US" dirty="0" err="1"/>
              <a:t>besoin</a:t>
            </a:r>
            <a:r>
              <a:rPr lang="en-US" dirty="0"/>
              <a:t> dans </a:t>
            </a:r>
            <a:r>
              <a:rPr lang="en-US" dirty="0" err="1"/>
              <a:t>graphDB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résultats</a:t>
            </a:r>
            <a:r>
              <a:rPr lang="en-US" dirty="0"/>
              <a:t> dans graph DB -&gt; </a:t>
            </a:r>
            <a:r>
              <a:rPr lang="en-US" dirty="0" err="1"/>
              <a:t>similarité</a:t>
            </a:r>
            <a:r>
              <a:rPr lang="en-US" dirty="0"/>
              <a:t> </a:t>
            </a:r>
            <a:r>
              <a:rPr lang="en-US" dirty="0" err="1"/>
              <a:t>vecteurs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49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857-9E9C-BA64-09A4-CA9D46A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Consolidations Editeurs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35A3-B3B3-54F4-1190-0864AB03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500/700 </a:t>
            </a:r>
            <a:r>
              <a:rPr lang="en-US" dirty="0" err="1"/>
              <a:t>correspondances</a:t>
            </a:r>
            <a:r>
              <a:rPr lang="en-US" dirty="0"/>
              <a:t> </a:t>
            </a:r>
            <a:r>
              <a:rPr lang="en-US" dirty="0" err="1"/>
              <a:t>directes</a:t>
            </a:r>
            <a:r>
              <a:rPr lang="en-US" dirty="0"/>
              <a:t> entre BTLF et </a:t>
            </a:r>
            <a:r>
              <a:rPr lang="en-US" dirty="0" err="1"/>
              <a:t>BNF_Constellations</a:t>
            </a:r>
            <a:endParaRPr lang="en-US" dirty="0"/>
          </a:p>
          <a:p>
            <a:r>
              <a:rPr lang="en-US" dirty="0"/>
              <a:t>Algo </a:t>
            </a:r>
            <a:r>
              <a:rPr lang="en-US" dirty="0" err="1"/>
              <a:t>approximatifs</a:t>
            </a:r>
            <a:r>
              <a:rPr lang="en-US" dirty="0"/>
              <a:t> </a:t>
            </a:r>
            <a:r>
              <a:rPr lang="en-US" dirty="0" err="1"/>
              <a:t>donnent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mauvais</a:t>
            </a:r>
            <a:r>
              <a:rPr lang="en-US" dirty="0"/>
              <a:t> </a:t>
            </a:r>
            <a:r>
              <a:rPr lang="en-US" dirty="0" err="1"/>
              <a:t>resultat</a:t>
            </a:r>
            <a:r>
              <a:rPr lang="en-US" dirty="0"/>
              <a:t> -&gt; obliger de verifier a la main</a:t>
            </a:r>
          </a:p>
          <a:p>
            <a:r>
              <a:rPr lang="en-US" dirty="0" err="1"/>
              <a:t>Alignement</a:t>
            </a:r>
            <a:r>
              <a:rPr lang="en-US" dirty="0"/>
              <a:t> </a:t>
            </a:r>
            <a:r>
              <a:rPr lang="en-US" dirty="0" err="1"/>
              <a:t>hybride</a:t>
            </a:r>
            <a:r>
              <a:rPr lang="en-US" dirty="0"/>
              <a:t> exact et </a:t>
            </a:r>
            <a:r>
              <a:rPr lang="en-US" dirty="0" err="1"/>
              <a:t>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61D77B-EFC0-444B-87E8-4C48EB6BE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346D97B-F445-47F3-BA3B-4674EA92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2EC0B06-9FB5-4E2A-8F85-3F5C3C470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CB018DE-77EA-4771-BBB3-3E8678CB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F74779D-38D4-4594-82D5-4DD618BE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C2FA1FD-3E25-4C6B-81AF-B74DDCDA7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74878CC-F698-4AC1-BC95-5326B0A31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0AA2910-E9ED-C057-103B-9EEB8008F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682"/>
          <a:stretch/>
        </p:blipFill>
        <p:spPr>
          <a:xfrm>
            <a:off x="603504" y="417317"/>
            <a:ext cx="3549663" cy="3157838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7B4DECA-15C8-4678-96F8-1CA5C3D5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0585" y="561296"/>
            <a:ext cx="304800" cy="429768"/>
            <a:chOff x="215328" y="-46937"/>
            <a:chExt cx="304800" cy="277384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D83F5C-F1F1-4882-9C32-26A6B186A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0986A-A3B6-4FFD-9EBD-A5CCBF8C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BA8203-A31E-45DE-97A5-E5B006413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02206D-4121-46D6-9F2F-4F24D214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EC4D7FD-7FED-D4D2-5407-D3D1F6C88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15" r="2" b="8558"/>
          <a:stretch/>
        </p:blipFill>
        <p:spPr>
          <a:xfrm>
            <a:off x="4280448" y="417317"/>
            <a:ext cx="3549663" cy="316287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A23C3C-A8DB-6F9F-F1F7-D917194E58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8" r="-2" b="6683"/>
          <a:stretch/>
        </p:blipFill>
        <p:spPr>
          <a:xfrm>
            <a:off x="7949294" y="417317"/>
            <a:ext cx="3549663" cy="3162873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98F857-9E9C-BA64-09A4-CA9D46A3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6871"/>
            <a:ext cx="5552791" cy="2303492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Consolidations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Editeurs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Sud vs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Sud junior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A2B1DF-80AE-A451-1083-475D95D5E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313" y="3900307"/>
            <a:ext cx="4364833" cy="27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EC24-437F-9A60-5C8E-04152C6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Imprint vs Publisher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5C617-865F-C729-E530-51C21DD2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7551"/>
            <a:ext cx="7154273" cy="981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F0172-470B-5194-BD33-FDFA650619F4}"/>
              </a:ext>
            </a:extLst>
          </p:cNvPr>
          <p:cNvSpPr txBox="1"/>
          <p:nvPr/>
        </p:nvSpPr>
        <p:spPr>
          <a:xfrm>
            <a:off x="769907" y="240844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https://www.tckpublishing.com/publishing-imprints/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5C8BB-6283-3CBE-0FCC-C1AC600AF69E}"/>
              </a:ext>
            </a:extLst>
          </p:cNvPr>
          <p:cNvSpPr txBox="1"/>
          <p:nvPr/>
        </p:nvSpPr>
        <p:spPr>
          <a:xfrm>
            <a:off x="769907" y="2777780"/>
            <a:ext cx="7640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1000 imprints au lieu de 700 publishers</a:t>
            </a:r>
          </a:p>
          <a:p>
            <a:r>
              <a:rPr lang="fr-FR" dirty="0"/>
              <a:t>700 matches directs avec </a:t>
            </a:r>
            <a:r>
              <a:rPr lang="fr-FR" dirty="0" err="1"/>
              <a:t>BNF_Constellations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30B46E-3D4F-E1DD-6BE5-B787D582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30" y="3515822"/>
            <a:ext cx="4481595" cy="3093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9DDFC-9280-3602-CAB5-90B651D0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78" y="3079583"/>
            <a:ext cx="3610479" cy="3734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379D05-909A-8834-64BF-2D4DC67E1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526" y="2142467"/>
            <a:ext cx="473458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0952-300F-E574-3B69-4B051D20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EEDC68-9B09-DD1C-B012-6234E2397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833" y="2723573"/>
            <a:ext cx="6192114" cy="41344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54D1F-3434-160D-ECA6-8750CE46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97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81E-A72E-7DA1-7419-43EDEC06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5A129-5E43-94CC-6A9A-D173F011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81" y="3669145"/>
            <a:ext cx="4455102" cy="34595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E7A78-964B-2445-4E94-DEC60E0CA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9781"/>
            <a:ext cx="12192000" cy="42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857-9E9C-BA64-09A4-CA9D46A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Consolidations </a:t>
            </a:r>
            <a:r>
              <a:rPr lang="en-US" dirty="0" err="1"/>
              <a:t>Editeurs</a:t>
            </a:r>
            <a:br>
              <a:rPr lang="en-US" dirty="0"/>
            </a:br>
            <a:r>
              <a:rPr lang="en-US" dirty="0" err="1"/>
              <a:t>Doublons</a:t>
            </a:r>
            <a:r>
              <a:rPr lang="en-US" dirty="0"/>
              <a:t> publishers BNF/Constellations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14466-6012-325C-DBCC-90287D36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82" y="1802397"/>
            <a:ext cx="4048690" cy="4010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DB895-6DE6-D0A8-7F8F-DB52796E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62" y="1888250"/>
            <a:ext cx="3048425" cy="7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ED5DF5-BF65-C4A6-D770-BDC38F907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5788"/>
            <a:ext cx="3219899" cy="476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D2F86B-7429-257F-CD9C-D8ADF4C56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34267"/>
            <a:ext cx="2695951" cy="628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F2BB5B-ADF4-9E6C-595A-9772C2636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947" y="4932331"/>
            <a:ext cx="271500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CB-7CC2-B719-672A-4EE83205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 update site web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79260-84E2-A8D6-F692-4C48CEA3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3385" y="2196500"/>
            <a:ext cx="4667901" cy="42963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DB439-9394-A822-A8DE-4DA285598E2F}"/>
              </a:ext>
            </a:extLst>
          </p:cNvPr>
          <p:cNvSpPr txBox="1"/>
          <p:nvPr/>
        </p:nvSpPr>
        <p:spPr>
          <a:xfrm>
            <a:off x="969034" y="20298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Constellations : Gigantesques longueurs et autres vastes mégastructures (gouv.qc.ca)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A8D87-14A8-FC1A-398A-BAEC63C21E03}"/>
              </a:ext>
            </a:extLst>
          </p:cNvPr>
          <p:cNvSpPr txBox="1"/>
          <p:nvPr/>
        </p:nvSpPr>
        <p:spPr>
          <a:xfrm>
            <a:off x="1375913" y="3267428"/>
            <a:ext cx="29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 pour </a:t>
            </a:r>
            <a:r>
              <a:rPr lang="en-US" dirty="0" err="1"/>
              <a:t>tous</a:t>
            </a:r>
            <a:r>
              <a:rPr lang="en-US" dirty="0"/>
              <a:t> les livres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69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857-9E9C-BA64-09A4-CA9D46A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Consolidations </a:t>
            </a:r>
            <a:r>
              <a:rPr lang="en-US" dirty="0" err="1"/>
              <a:t>Editeurs</a:t>
            </a:r>
            <a:br>
              <a:rPr lang="en-US" dirty="0"/>
            </a:br>
            <a:r>
              <a:rPr lang="en-US" dirty="0" err="1"/>
              <a:t>Doublons</a:t>
            </a:r>
            <a:r>
              <a:rPr lang="en-US" dirty="0"/>
              <a:t> BTLF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B8911-1851-FCEB-B853-32AB73C7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9" y="2176996"/>
            <a:ext cx="3362794" cy="638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1A239-E92C-E15D-9C8B-5B5A1468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9" y="2828841"/>
            <a:ext cx="3324689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CB2FB-1923-D6C1-4BA5-7BB5312B5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61" y="2338944"/>
            <a:ext cx="3086531" cy="476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FBCA1E-4504-2353-000A-B45769C0B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661" y="3128920"/>
            <a:ext cx="307700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3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D431-1E20-C4EE-0C9D-A0BA76A8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</a:t>
            </a:r>
            <a:r>
              <a:rPr lang="en-US" dirty="0" err="1"/>
              <a:t>Editeurs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C41B-BAA5-4E66-05CC-9D38580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editeurs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different </a:t>
            </a:r>
            <a:r>
              <a:rPr lang="en-US" dirty="0" err="1"/>
              <a:t>noms</a:t>
            </a:r>
            <a:r>
              <a:rPr lang="en-US" dirty="0"/>
              <a:t> -&gt; les 2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inclus</a:t>
            </a:r>
            <a:r>
              <a:rPr lang="en-US" dirty="0"/>
              <a:t> dans RDF</a:t>
            </a:r>
          </a:p>
          <a:p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enlever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pas necessaire,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FD08-78D2-F737-DF9F-F1D3172C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878" y="3317217"/>
            <a:ext cx="475363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55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755-799B-075C-34A1-E877E56F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Editeurs</a:t>
            </a:r>
            <a:r>
              <a:rPr lang="en-US" dirty="0"/>
              <a:t> a </a:t>
            </a:r>
            <a:r>
              <a:rPr lang="en-US" dirty="0" err="1"/>
              <a:t>hierachiser</a:t>
            </a:r>
            <a:r>
              <a:rPr lang="en-US" dirty="0"/>
              <a:t> (à </a:t>
            </a:r>
            <a:r>
              <a:rPr lang="en-US" dirty="0" err="1"/>
              <a:t>recompiler</a:t>
            </a:r>
            <a:r>
              <a:rPr lang="en-US" dirty="0"/>
              <a:t> après imprint)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43AB-3A2D-3DFD-0315-C627D959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Apres</a:t>
            </a:r>
            <a:r>
              <a:rPr lang="en-US" dirty="0"/>
              <a:t> la lune &amp; </a:t>
            </a:r>
            <a:r>
              <a:rPr lang="en-US" dirty="0" err="1"/>
              <a:t>Apres</a:t>
            </a:r>
            <a:r>
              <a:rPr lang="en-US" dirty="0"/>
              <a:t> la lune jeunesse</a:t>
            </a:r>
          </a:p>
          <a:p>
            <a:r>
              <a:rPr lang="fr-FR" dirty="0" err="1"/>
              <a:t>Petite_Plume_De_Carotte</a:t>
            </a:r>
            <a:r>
              <a:rPr lang="fr-FR" dirty="0"/>
              <a:t> et </a:t>
            </a:r>
            <a:r>
              <a:rPr lang="fr-FR" dirty="0" err="1"/>
              <a:t>Plumecarotte</a:t>
            </a:r>
            <a:endParaRPr lang="fr-FR" dirty="0"/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"Bayard Canada Livres«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Bayard_Canada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"Glénat Suisse«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Glenat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"Editions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Médiaspaul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France«  &amp;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MediasPaul</a:t>
            </a:r>
            <a:endParaRPr lang="fr-FR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Akinomé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Akinomé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jeunesse« 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"KO éditions«  &amp; «  KO Kids Books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« 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Tous les national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geopraphic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Beech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Street Books (French)"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Beech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Street Books« 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"Amnesty international France«  &amp;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Amnesty_International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0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9A272B-67F2-46A4-B06F-101732A5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EF83DF-E89A-4293-94F8-248AE6FFA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3F16D-B722-422C-868F-66445FB7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08FAAE-788F-421F-A2EB-632D835FE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7B41AC-EB78-4F9A-9231-5D206904A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EE776E-342A-4022-AAB0-FD4485EE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BAE954-49B9-4847-8618-F1B4BFFC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96C389-EA57-4869-E54E-DA4D59CD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8237020" cy="1432013"/>
          </a:xfrm>
          <a:noFill/>
        </p:spPr>
        <p:txBody>
          <a:bodyPr anchor="t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Analyse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sameAs</a:t>
            </a:r>
            <a:r>
              <a:rPr lang="en-US" sz="4800" dirty="0">
                <a:solidFill>
                  <a:schemeClr val="bg1"/>
                </a:solidFill>
              </a:rPr>
              <a:t>: Sans </a:t>
            </a:r>
            <a:r>
              <a:rPr lang="en-US" sz="4800" dirty="0" err="1">
                <a:solidFill>
                  <a:schemeClr val="bg1"/>
                </a:solidFill>
              </a:rPr>
              <a:t>propriétés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D4C013-9E79-D96F-40B5-88FAC9E6A9A1}"/>
              </a:ext>
            </a:extLst>
          </p:cNvPr>
          <p:cNvSpPr txBox="1"/>
          <p:nvPr/>
        </p:nvSpPr>
        <p:spPr>
          <a:xfrm>
            <a:off x="841476" y="1330299"/>
            <a:ext cx="11261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schema:NOT16385111280024 </a:t>
            </a:r>
            <a:r>
              <a:rPr lang="fr-FR" dirty="0" err="1">
                <a:solidFill>
                  <a:schemeClr val="bg1"/>
                </a:solidFill>
              </a:rPr>
              <a:t>owl:sameAs</a:t>
            </a:r>
            <a:r>
              <a:rPr lang="fr-FR" dirty="0">
                <a:solidFill>
                  <a:schemeClr val="bg1"/>
                </a:solidFill>
              </a:rPr>
              <a:t> schema:Book001d366c-b08a-4f7a-b4bb-5af65876e930 .</a:t>
            </a:r>
          </a:p>
          <a:p>
            <a:r>
              <a:rPr lang="en-US" dirty="0">
                <a:solidFill>
                  <a:schemeClr val="bg1"/>
                </a:solidFill>
              </a:rPr>
              <a:t>schema:NOT16385111280024 </a:t>
            </a:r>
            <a:r>
              <a:rPr lang="en-US" dirty="0" err="1">
                <a:solidFill>
                  <a:schemeClr val="bg1"/>
                </a:solidFill>
              </a:rPr>
              <a:t>owl:sameAs</a:t>
            </a:r>
            <a:r>
              <a:rPr lang="en-US" dirty="0">
                <a:solidFill>
                  <a:schemeClr val="bg1"/>
                </a:solidFill>
              </a:rPr>
              <a:t> schema:Book41123834 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E187CF-0C0B-914A-923B-AAAB9D2B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9" y="3018735"/>
            <a:ext cx="4039164" cy="31817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99B5B8-54CE-E451-FC55-A306ADE1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972" y="3152442"/>
            <a:ext cx="3620005" cy="286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49B85E-72F7-07F7-6C7F-8D080F4A3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809" y="2973571"/>
            <a:ext cx="3439005" cy="325800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EF54861-0678-8466-E97B-CC2D8E81D780}"/>
              </a:ext>
            </a:extLst>
          </p:cNvPr>
          <p:cNvSpPr txBox="1"/>
          <p:nvPr/>
        </p:nvSpPr>
        <p:spPr>
          <a:xfrm>
            <a:off x="841476" y="2091559"/>
            <a:ext cx="9292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http://localhost:7200/graphs-visualizations?uri=http:%2F%2Fschema.org%2FNOT16385111280024&amp;role=subject</a:t>
            </a:r>
          </a:p>
        </p:txBody>
      </p:sp>
    </p:spTree>
    <p:extLst>
      <p:ext uri="{BB962C8B-B14F-4D97-AF65-F5344CB8AC3E}">
        <p14:creationId xmlns:p14="http://schemas.microsoft.com/office/powerpoint/2010/main" val="134089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9A272B-67F2-46A4-B06F-101732A5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EF83DF-E89A-4293-94F8-248AE6FFA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3F16D-B722-422C-868F-66445FB7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08FAAE-788F-421F-A2EB-632D835FE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7B41AC-EB78-4F9A-9231-5D206904A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EE776E-342A-4022-AAB0-FD4485EE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BAE954-49B9-4847-8618-F1B4BFFC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96C389-EA57-4869-E54E-DA4D59CD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7"/>
            <a:ext cx="11014725" cy="1280854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Analyse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sameAs</a:t>
            </a:r>
            <a:r>
              <a:rPr lang="en-US" sz="4800" dirty="0">
                <a:solidFill>
                  <a:schemeClr val="bg1"/>
                </a:solidFill>
              </a:rPr>
              <a:t>: </a:t>
            </a:r>
            <a:r>
              <a:rPr lang="en-US" sz="4800" dirty="0" err="1">
                <a:solidFill>
                  <a:schemeClr val="bg1"/>
                </a:solidFill>
              </a:rPr>
              <a:t>Transitivité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pas </a:t>
            </a:r>
            <a:r>
              <a:rPr lang="en-US" sz="4000" dirty="0" err="1">
                <a:solidFill>
                  <a:schemeClr val="bg1"/>
                </a:solidFill>
              </a:rPr>
              <a:t>presente</a:t>
            </a:r>
            <a:r>
              <a:rPr lang="en-US" sz="4000" dirty="0">
                <a:solidFill>
                  <a:schemeClr val="bg1"/>
                </a:solidFill>
              </a:rPr>
              <a:t> car </a:t>
            </a:r>
            <a:r>
              <a:rPr lang="en-US" sz="4000" dirty="0" err="1">
                <a:solidFill>
                  <a:schemeClr val="bg1"/>
                </a:solidFill>
              </a:rPr>
              <a:t>dépendant</a:t>
            </a:r>
            <a:r>
              <a:rPr lang="en-US" sz="4000" dirty="0">
                <a:solidFill>
                  <a:schemeClr val="bg1"/>
                </a:solidFill>
              </a:rPr>
              <a:t> du </a:t>
            </a:r>
            <a:r>
              <a:rPr lang="en-US" sz="4000" dirty="0" err="1">
                <a:solidFill>
                  <a:schemeClr val="bg1"/>
                </a:solidFill>
              </a:rPr>
              <a:t>sens</a:t>
            </a:r>
            <a:r>
              <a:rPr lang="en-US" sz="4000" dirty="0">
                <a:solidFill>
                  <a:schemeClr val="bg1"/>
                </a:solidFill>
              </a:rPr>
              <a:t> des </a:t>
            </a:r>
            <a:r>
              <a:rPr lang="en-US" sz="4000" dirty="0" err="1">
                <a:solidFill>
                  <a:schemeClr val="bg1"/>
                </a:solidFill>
              </a:rPr>
              <a:t>noeuds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D4C013-9E79-D96F-40B5-88FAC9E6A9A1}"/>
              </a:ext>
            </a:extLst>
          </p:cNvPr>
          <p:cNvSpPr txBox="1"/>
          <p:nvPr/>
        </p:nvSpPr>
        <p:spPr>
          <a:xfrm>
            <a:off x="645160" y="1921276"/>
            <a:ext cx="11261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owl:sameAs a owl:TransitiveProperty .</a:t>
            </a:r>
          </a:p>
          <a:p>
            <a:r>
              <a:rPr lang="fr-FR">
                <a:solidFill>
                  <a:schemeClr val="bg1"/>
                </a:solidFill>
              </a:rPr>
              <a:t>schema:NOT16385111280024 owl:sameAs schema:Book001d366c-b08a-4f7a-b4bb-5af65876e930 .</a:t>
            </a:r>
          </a:p>
          <a:p>
            <a:r>
              <a:rPr lang="en-US">
                <a:solidFill>
                  <a:schemeClr val="bg1"/>
                </a:solidFill>
              </a:rPr>
              <a:t>schema:NOT16385111280024 owl:sameAs schema:Book41123834 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77E0E-D164-6193-8DC7-DB783D91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2" y="3362813"/>
            <a:ext cx="2804788" cy="2012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63080-C52E-36FF-ED3A-C32012FD8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48" y="3339184"/>
            <a:ext cx="4255881" cy="1883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B2206C-5039-52CC-F291-7E8099EA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63" y="3445581"/>
            <a:ext cx="4255880" cy="16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1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9A272B-67F2-46A4-B06F-101732A5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EF83DF-E89A-4293-94F8-248AE6FFA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3F16D-B722-422C-868F-66445FB7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08FAAE-788F-421F-A2EB-632D835FE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7B41AC-EB78-4F9A-9231-5D206904A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EE776E-342A-4022-AAB0-FD4485EE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BAE954-49B9-4847-8618-F1B4BFFC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96C389-EA57-4869-E54E-DA4D59CD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7"/>
            <a:ext cx="11014725" cy="1280854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5300" dirty="0" err="1">
                <a:solidFill>
                  <a:schemeClr val="bg1"/>
                </a:solidFill>
              </a:rPr>
              <a:t>Symétrie</a:t>
            </a:r>
            <a:r>
              <a:rPr lang="en-US" sz="5300" dirty="0">
                <a:solidFill>
                  <a:schemeClr val="bg1"/>
                </a:solidFill>
              </a:rPr>
              <a:t> </a:t>
            </a:r>
            <a:r>
              <a:rPr lang="en-US" sz="5300" dirty="0" err="1">
                <a:solidFill>
                  <a:schemeClr val="bg1"/>
                </a:solidFill>
              </a:rPr>
              <a:t>seulement</a:t>
            </a:r>
            <a:r>
              <a:rPr lang="en-US" sz="5300" dirty="0">
                <a:solidFill>
                  <a:schemeClr val="bg1"/>
                </a:solidFill>
              </a:rPr>
              <a:t>: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transitivité</a:t>
            </a:r>
            <a:r>
              <a:rPr lang="en-US" sz="4000" dirty="0">
                <a:solidFill>
                  <a:schemeClr val="bg1"/>
                </a:solidFill>
              </a:rPr>
              <a:t> pas </a:t>
            </a:r>
            <a:r>
              <a:rPr lang="en-US" sz="4000" dirty="0" err="1">
                <a:solidFill>
                  <a:schemeClr val="bg1"/>
                </a:solidFill>
              </a:rPr>
              <a:t>présente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D4C013-9E79-D96F-40B5-88FAC9E6A9A1}"/>
              </a:ext>
            </a:extLst>
          </p:cNvPr>
          <p:cNvSpPr txBox="1"/>
          <p:nvPr/>
        </p:nvSpPr>
        <p:spPr>
          <a:xfrm>
            <a:off x="645160" y="1921276"/>
            <a:ext cx="11261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owl:sameAs</a:t>
            </a:r>
            <a:r>
              <a:rPr lang="fr-FR" dirty="0">
                <a:solidFill>
                  <a:schemeClr val="bg1"/>
                </a:solidFill>
              </a:rPr>
              <a:t> a </a:t>
            </a:r>
            <a:r>
              <a:rPr lang="fr-FR" dirty="0" err="1">
                <a:solidFill>
                  <a:schemeClr val="bg1"/>
                </a:solidFill>
              </a:rPr>
              <a:t>owl:SymmetricProperty</a:t>
            </a:r>
            <a:r>
              <a:rPr lang="fr-FR" dirty="0">
                <a:solidFill>
                  <a:schemeClr val="bg1"/>
                </a:solidFill>
              </a:rPr>
              <a:t> .</a:t>
            </a:r>
          </a:p>
          <a:p>
            <a:r>
              <a:rPr lang="fr-FR" dirty="0">
                <a:solidFill>
                  <a:schemeClr val="bg1"/>
                </a:solidFill>
              </a:rPr>
              <a:t>schema:NOT16385111280024 </a:t>
            </a:r>
            <a:r>
              <a:rPr lang="fr-FR" dirty="0" err="1">
                <a:solidFill>
                  <a:schemeClr val="bg1"/>
                </a:solidFill>
              </a:rPr>
              <a:t>owl:sameAs</a:t>
            </a:r>
            <a:r>
              <a:rPr lang="fr-FR" dirty="0">
                <a:solidFill>
                  <a:schemeClr val="bg1"/>
                </a:solidFill>
              </a:rPr>
              <a:t> schema:Book001d366c-b08a-4f7a-b4bb-5af65876e930 .</a:t>
            </a:r>
          </a:p>
          <a:p>
            <a:r>
              <a:rPr lang="en-US" dirty="0">
                <a:solidFill>
                  <a:schemeClr val="bg1"/>
                </a:solidFill>
              </a:rPr>
              <a:t>schema:NOT16385111280024 </a:t>
            </a:r>
            <a:r>
              <a:rPr lang="en-US" dirty="0" err="1">
                <a:solidFill>
                  <a:schemeClr val="bg1"/>
                </a:solidFill>
              </a:rPr>
              <a:t>owl:sameAs</a:t>
            </a:r>
            <a:r>
              <a:rPr lang="en-US" dirty="0">
                <a:solidFill>
                  <a:schemeClr val="bg1"/>
                </a:solidFill>
              </a:rPr>
              <a:t> schema:Book41123834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DE9E4-0A8B-1366-26AF-218D750F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8" y="3075732"/>
            <a:ext cx="3296110" cy="335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74E32-4518-45DD-28ED-F90A7294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56" y="3603354"/>
            <a:ext cx="3191320" cy="2495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D7615-C114-72B4-D90E-184D167F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403" y="3310382"/>
            <a:ext cx="327705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6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9A272B-67F2-46A4-B06F-101732A5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EF83DF-E89A-4293-94F8-248AE6FFA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3F16D-B722-422C-868F-66445FB7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08FAAE-788F-421F-A2EB-632D835FE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7B41AC-EB78-4F9A-9231-5D206904A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EE776E-342A-4022-AAB0-FD4485EE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BAE954-49B9-4847-8618-F1B4BFFC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96C389-EA57-4869-E54E-DA4D59CD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7"/>
            <a:ext cx="11014725" cy="1199944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Symmétrie</a:t>
            </a:r>
            <a:r>
              <a:rPr lang="en-US" sz="4800" dirty="0">
                <a:solidFill>
                  <a:schemeClr val="bg1"/>
                </a:solidFill>
              </a:rPr>
              <a:t> &amp; </a:t>
            </a:r>
            <a:r>
              <a:rPr lang="en-US" sz="4800" dirty="0" err="1">
                <a:solidFill>
                  <a:schemeClr val="bg1"/>
                </a:solidFill>
              </a:rPr>
              <a:t>Transitivité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 err="1">
                <a:solidFill>
                  <a:schemeClr val="bg1"/>
                </a:solidFill>
              </a:rPr>
              <a:t>Symmétrie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permet</a:t>
            </a:r>
            <a:r>
              <a:rPr lang="en-US" sz="3600" dirty="0">
                <a:solidFill>
                  <a:schemeClr val="bg1"/>
                </a:solidFill>
              </a:rPr>
              <a:t> la </a:t>
            </a:r>
            <a:r>
              <a:rPr lang="en-US" sz="3600" dirty="0" err="1">
                <a:solidFill>
                  <a:schemeClr val="bg1"/>
                </a:solidFill>
              </a:rPr>
              <a:t>transitivité</a:t>
            </a:r>
            <a:r>
              <a:rPr lang="en-US" sz="3600" dirty="0">
                <a:solidFill>
                  <a:schemeClr val="bg1"/>
                </a:solidFill>
              </a:rPr>
              <a:t> (</a:t>
            </a:r>
            <a:r>
              <a:rPr lang="en-US" sz="3600" dirty="0" err="1">
                <a:solidFill>
                  <a:schemeClr val="bg1"/>
                </a:solidFill>
              </a:rPr>
              <a:t>sens</a:t>
            </a:r>
            <a:r>
              <a:rPr lang="en-US" sz="3600" dirty="0">
                <a:solidFill>
                  <a:schemeClr val="bg1"/>
                </a:solidFill>
              </a:rPr>
              <a:t> des </a:t>
            </a:r>
            <a:r>
              <a:rPr lang="en-US" sz="3600" dirty="0" err="1">
                <a:solidFill>
                  <a:schemeClr val="bg1"/>
                </a:solidFill>
              </a:rPr>
              <a:t>noeuds</a:t>
            </a:r>
            <a:r>
              <a:rPr lang="en-US" sz="3600" dirty="0">
                <a:solidFill>
                  <a:schemeClr val="bg1"/>
                </a:solidFill>
              </a:rPr>
              <a:t> important pour </a:t>
            </a:r>
            <a:r>
              <a:rPr lang="en-US" sz="3600" dirty="0" err="1">
                <a:solidFill>
                  <a:schemeClr val="bg1"/>
                </a:solidFill>
              </a:rPr>
              <a:t>transitivité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D4C013-9E79-D96F-40B5-88FAC9E6A9A1}"/>
              </a:ext>
            </a:extLst>
          </p:cNvPr>
          <p:cNvSpPr txBox="1"/>
          <p:nvPr/>
        </p:nvSpPr>
        <p:spPr>
          <a:xfrm>
            <a:off x="655922" y="2351291"/>
            <a:ext cx="11261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owl:sameAs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owl:SymmetricProperty</a:t>
            </a:r>
            <a:r>
              <a:rPr lang="en-US" dirty="0">
                <a:solidFill>
                  <a:schemeClr val="bg1"/>
                </a:solidFill>
              </a:rPr>
              <a:t> . </a:t>
            </a:r>
          </a:p>
          <a:p>
            <a:r>
              <a:rPr lang="en-US" dirty="0" err="1">
                <a:solidFill>
                  <a:schemeClr val="bg1"/>
                </a:solidFill>
              </a:rPr>
              <a:t>owl:sameAs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owl:TransitiveProperty</a:t>
            </a:r>
            <a:r>
              <a:rPr lang="en-US" dirty="0">
                <a:solidFill>
                  <a:schemeClr val="bg1"/>
                </a:solidFill>
              </a:rPr>
              <a:t> .</a:t>
            </a:r>
          </a:p>
          <a:p>
            <a:r>
              <a:rPr lang="fr-FR" dirty="0">
                <a:solidFill>
                  <a:schemeClr val="bg1"/>
                </a:solidFill>
              </a:rPr>
              <a:t>schema:NOT16385111280024 </a:t>
            </a:r>
            <a:r>
              <a:rPr lang="fr-FR" dirty="0" err="1">
                <a:solidFill>
                  <a:schemeClr val="bg1"/>
                </a:solidFill>
              </a:rPr>
              <a:t>owl:sameAs</a:t>
            </a:r>
            <a:r>
              <a:rPr lang="fr-FR" dirty="0">
                <a:solidFill>
                  <a:schemeClr val="bg1"/>
                </a:solidFill>
              </a:rPr>
              <a:t> schema:Book001d366c-b08a-4f7a-b4bb-5af65876e930 .</a:t>
            </a:r>
          </a:p>
          <a:p>
            <a:r>
              <a:rPr lang="en-US" dirty="0">
                <a:solidFill>
                  <a:schemeClr val="bg1"/>
                </a:solidFill>
              </a:rPr>
              <a:t>schema:NOT16385111280024 </a:t>
            </a:r>
            <a:r>
              <a:rPr lang="en-US" dirty="0" err="1">
                <a:solidFill>
                  <a:schemeClr val="bg1"/>
                </a:solidFill>
              </a:rPr>
              <a:t>owl:sameAs</a:t>
            </a:r>
            <a:r>
              <a:rPr lang="en-US" dirty="0">
                <a:solidFill>
                  <a:schemeClr val="bg1"/>
                </a:solidFill>
              </a:rPr>
              <a:t> schema:Book41123834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4E691-4DCD-6541-10FB-04255E5FC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30" r="-2" b="3322"/>
          <a:stretch/>
        </p:blipFill>
        <p:spPr>
          <a:xfrm>
            <a:off x="603504" y="3479387"/>
            <a:ext cx="3549663" cy="315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BDFDFB-C025-FA36-2C39-4E2A9EFCA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0" r="2" b="2"/>
          <a:stretch/>
        </p:blipFill>
        <p:spPr>
          <a:xfrm>
            <a:off x="4280448" y="3468113"/>
            <a:ext cx="3549663" cy="316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BA32D-CBDE-FAD1-F0AB-CE0722A496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72" r="5" b="5"/>
          <a:stretch/>
        </p:blipFill>
        <p:spPr>
          <a:xfrm>
            <a:off x="7949294" y="3468113"/>
            <a:ext cx="3549663" cy="31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A826-055C-A707-9FA7-1D0D19B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Manquantes</a:t>
            </a:r>
            <a:r>
              <a:rPr lang="en-US" dirty="0"/>
              <a:t> BTLF le 16 Novembre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92BE-60EC-75FC-D108-AEE17D80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26860 livres au total dans BTLF</a:t>
            </a:r>
          </a:p>
          <a:p>
            <a:r>
              <a:rPr lang="en-US" dirty="0"/>
              <a:t>0 sans ISBN</a:t>
            </a:r>
          </a:p>
          <a:p>
            <a:r>
              <a:rPr lang="en-US" dirty="0"/>
              <a:t>0 sans </a:t>
            </a:r>
            <a:r>
              <a:rPr lang="en-US" dirty="0" err="1"/>
              <a:t>editeur</a:t>
            </a:r>
            <a:endParaRPr lang="en-US" dirty="0"/>
          </a:p>
          <a:p>
            <a:r>
              <a:rPr lang="en-US" dirty="0"/>
              <a:t>0 sans dates</a:t>
            </a:r>
          </a:p>
          <a:p>
            <a:r>
              <a:rPr lang="en-US" dirty="0" err="1"/>
              <a:t>Aucun</a:t>
            </a:r>
            <a:r>
              <a:rPr lang="en-US" dirty="0"/>
              <a:t> </a:t>
            </a:r>
            <a:r>
              <a:rPr lang="en-US" dirty="0" err="1"/>
              <a:t>titre</a:t>
            </a:r>
            <a:r>
              <a:rPr lang="en-US" dirty="0"/>
              <a:t> car extraction de </a:t>
            </a: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langue </a:t>
            </a:r>
            <a:r>
              <a:rPr lang="en-US" dirty="0" err="1"/>
              <a:t>originale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choisi</a:t>
            </a:r>
            <a:r>
              <a:rPr lang="en-US" dirty="0"/>
              <a:t> </a:t>
            </a: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francais</a:t>
            </a:r>
            <a:r>
              <a:rPr lang="en-US" dirty="0"/>
              <a:t> car Constellation les </a:t>
            </a:r>
            <a:r>
              <a:rPr lang="en-US" dirty="0" err="1"/>
              <a:t>utilise</a:t>
            </a:r>
            <a:r>
              <a:rPr lang="en-US" dirty="0"/>
              <a:t> ex: 9782895794851 </a:t>
            </a:r>
          </a:p>
          <a:p>
            <a:r>
              <a:rPr lang="en-US" dirty="0"/>
              <a:t>384 sans auteur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illustrateur</a:t>
            </a:r>
            <a:r>
              <a:rPr lang="en-US" dirty="0"/>
              <a:t> </a:t>
            </a:r>
            <a:r>
              <a:rPr lang="fr-FR" dirty="0"/>
              <a:t>-&gt; au final: ~300 livres sans auteurs et illustrateurs , dont la moitié avec Auteurs anonymes -&gt; 1% -&gt; pas grave</a:t>
            </a:r>
            <a:endParaRPr lang="en-US" dirty="0"/>
          </a:p>
          <a:p>
            <a:r>
              <a:rPr lang="en-US" dirty="0"/>
              <a:t>118 sans 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4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A826-055C-A707-9FA7-1D0D19B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Manquantes</a:t>
            </a:r>
            <a:r>
              <a:rPr lang="en-US" dirty="0"/>
              <a:t> BNF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92BE-60EC-75FC-D108-AEE17D80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30K livres au total dans BNF</a:t>
            </a:r>
          </a:p>
          <a:p>
            <a:r>
              <a:rPr lang="en-US" dirty="0"/>
              <a:t>286 sans ISBN</a:t>
            </a:r>
          </a:p>
          <a:p>
            <a:r>
              <a:rPr lang="en-US" dirty="0"/>
              <a:t>181 Sans ISBN &amp; EAN</a:t>
            </a:r>
          </a:p>
          <a:p>
            <a:r>
              <a:rPr lang="en-US" dirty="0"/>
              <a:t>105 sans ISBN avec EAN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90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5c1bf0-c731-4a32-8cbe-8a1b8094f0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688A9BCC6344AA6CDC94E0250B13D" ma:contentTypeVersion="11" ma:contentTypeDescription="Crée un document." ma:contentTypeScope="" ma:versionID="aca9d53a44c5d2a6381b3e06f4086c61">
  <xsd:schema xmlns:xsd="http://www.w3.org/2001/XMLSchema" xmlns:xs="http://www.w3.org/2001/XMLSchema" xmlns:p="http://schemas.microsoft.com/office/2006/metadata/properties" xmlns:ns3="dc5c1bf0-c731-4a32-8cbe-8a1b8094f06e" xmlns:ns4="080f693c-1307-473e-9c55-8fd323fc3656" targetNamespace="http://schemas.microsoft.com/office/2006/metadata/properties" ma:root="true" ma:fieldsID="61bdfac9033d59e3311133eafbcf9d90" ns3:_="" ns4:_="">
    <xsd:import namespace="dc5c1bf0-c731-4a32-8cbe-8a1b8094f06e"/>
    <xsd:import namespace="080f693c-1307-473e-9c55-8fd323fc36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c1bf0-c731-4a32-8cbe-8a1b8094f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f693c-1307-473e-9c55-8fd323fc36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782212-68CB-45AC-BF14-A46791EE35CC}">
  <ds:schemaRefs>
    <ds:schemaRef ds:uri="http://purl.org/dc/terms/"/>
    <ds:schemaRef ds:uri="http://www.w3.org/XML/1998/namespace"/>
    <ds:schemaRef ds:uri="080f693c-1307-473e-9c55-8fd323fc3656"/>
    <ds:schemaRef ds:uri="dc5c1bf0-c731-4a32-8cbe-8a1b8094f06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9CB8146-C0A6-4F3B-A081-B89B25B336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1D400-3313-4D50-BDB3-7A2772245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5c1bf0-c731-4a32-8cbe-8a1b8094f06e"/>
    <ds:schemaRef ds:uri="080f693c-1307-473e-9c55-8fd323fc3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19262</TotalTime>
  <Words>1470</Words>
  <Application>Microsoft Office PowerPoint</Application>
  <PresentationFormat>Widescreen</PresentationFormat>
  <Paragraphs>177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Open Sans</vt:lpstr>
      <vt:lpstr>Source Sans Pro</vt:lpstr>
      <vt:lpstr>Office Theme</vt:lpstr>
      <vt:lpstr>Projet Biblio Scolaire Meeting #3 16-30 novembre 2023</vt:lpstr>
      <vt:lpstr>GPT Crawler</vt:lpstr>
      <vt:lpstr>Constellation update site web</vt:lpstr>
      <vt:lpstr>Analyse sameAs: Sans propriétés</vt:lpstr>
      <vt:lpstr>Analyse sameAs: Transitivité pas presente car dépendant du sens des noeuds</vt:lpstr>
      <vt:lpstr>Symétrie seulement:  transitivité pas présente</vt:lpstr>
      <vt:lpstr>Symmétrie &amp; Transitivité Symmétrie permet la transitivité (sens des noeuds important pour transitivité)</vt:lpstr>
      <vt:lpstr>Données Manquantes BTLF le 16 Novembre</vt:lpstr>
      <vt:lpstr>Données Manquantes BNF</vt:lpstr>
      <vt:lpstr>Données Manquantes BNF: ISBN</vt:lpstr>
      <vt:lpstr>ISBN Multiples: volumes</vt:lpstr>
      <vt:lpstr>Doublons EAN dans BNF</vt:lpstr>
      <vt:lpstr>Doublons EAN dans BNF</vt:lpstr>
      <vt:lpstr>Alignment BNF Constellations avec clé</vt:lpstr>
      <vt:lpstr>Auteurs BTLF</vt:lpstr>
      <vt:lpstr>Consolidation auteurs Auteurs distincts selon “prenom nom”</vt:lpstr>
      <vt:lpstr>Consolidation auteurs Exemple</vt:lpstr>
      <vt:lpstr>Consolidation auteurs Auteurs multiples Constellations</vt:lpstr>
      <vt:lpstr>Consolidation auteurs Auteurs multiples BNF</vt:lpstr>
      <vt:lpstr>Consolidation auteurs</vt:lpstr>
      <vt:lpstr>Editeurs BTLF vs Publishers de BNF/Constellations</vt:lpstr>
      <vt:lpstr>GraphDB Index: recherche de publishers similaires</vt:lpstr>
      <vt:lpstr>Consolidations Editeurs Levenstein vs Graph DB</vt:lpstr>
      <vt:lpstr>Consolidations Editeurs</vt:lpstr>
      <vt:lpstr>Consolidations Editeurs Exemple : Acte Sud vs Acte Sud junior</vt:lpstr>
      <vt:lpstr>Imprint vs Publisher</vt:lpstr>
      <vt:lpstr>PowerPoint Presentation</vt:lpstr>
      <vt:lpstr>PowerPoint Presentation</vt:lpstr>
      <vt:lpstr>Consolidations Editeurs Doublons publishers BNF/Constellations</vt:lpstr>
      <vt:lpstr>Consolidations Editeurs Doublons BTLF</vt:lpstr>
      <vt:lpstr>Consolidation Editeurs</vt:lpstr>
      <vt:lpstr>Editeurs a hierachiser (à recompiler après imprint)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Biblio Scolaire Meeting #3 16-30 novembre 2023</dc:title>
  <dc:creator>André Diler</dc:creator>
  <cp:lastModifiedBy>André Diler</cp:lastModifiedBy>
  <cp:revision>1</cp:revision>
  <dcterms:created xsi:type="dcterms:W3CDTF">2023-11-16T19:46:14Z</dcterms:created>
  <dcterms:modified xsi:type="dcterms:W3CDTF">2023-12-18T17:42:50Z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0x010100B58688A9BCC6344AA6CDC94E0250B13D</vt:lpwstr>
  </property>
</Properties>
</file>