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315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CS Department Orientation Class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Karim Shoorbajee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Objective of this project was to build a Lego Mindstorms robot and direct it through a maze that our instructor, Roxana, designed.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robot had to be programmed using the Lejos EV3 API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025" y="2458300"/>
            <a:ext cx="1628225" cy="217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Strategy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order to solve the maze we used a “hug the right wall” method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If the robot had the opportunity to turn right at an intersection it would. Otherwise it would keep moving.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On running into a dead end it would rotate 180 degrees and then continue moving forward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This would eventually lead the robot to the end (tin foil)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lego mindstorms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425" y="32575"/>
            <a:ext cx="3355574" cy="18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Strategy Cont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second phase of the project was to navigate back to the start of the maze taking the fastest possible route.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This involved pushing (then potentially popping) certain commands to a stack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algorithm would require “blocking” all paths that were eventually dead ends and only leave commands that would lead directly to the start of the maze.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Our group failed in developing an algorithm to do this so we were only capable of solving the maze outright.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git and github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Collaborate on projects and safely store my code in a repository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read documentation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Teaching myself how to code in an environment I’m not familiar with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Had my first experience with robotics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